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72" r:id="rId6"/>
    <p:sldId id="260" r:id="rId7"/>
    <p:sldId id="271" r:id="rId8"/>
    <p:sldId id="266" r:id="rId9"/>
    <p:sldId id="262" r:id="rId10"/>
    <p:sldId id="263" r:id="rId11"/>
    <p:sldId id="267" r:id="rId12"/>
    <p:sldId id="268" r:id="rId13"/>
    <p:sldId id="273" r:id="rId14"/>
    <p:sldId id="270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9C3594-9214-4A6F-8E33-7C87255E8000}" v="304" dt="2024-05-19T06:50:45.003"/>
    <p1510:client id="{5F6AB239-9411-4359-82FC-DED0A62D40E6}" v="587" dt="2024-05-18T22:12:59.130"/>
    <p1510:client id="{FC12A9C1-7FC8-5940-1FFD-F614E7ED9BCC}" v="302" dt="2024-05-20T11:18:03.965"/>
    <p1510:client id="{FDD603F9-EFEF-4801-B1E2-E1D707B87970}" v="49" dt="2024-05-19T05:36:44.4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Alcím mintájának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31746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091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225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10502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635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9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9168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97832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78127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0308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83066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2024. 05. 20.</a:t>
            </a:fld>
            <a:endParaRPr lang="hu-HU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806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rXS44Ff9As?feature=oembed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ng.com/chat" TargetMode="Externa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ukodj123.000webhostapp.com/index.ph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fegyver, hó látható&#10;&#10;Automatikusan generált leírás">
            <a:extLst>
              <a:ext uri="{FF2B5EF4-FFF2-40B4-BE49-F238E27FC236}">
                <a16:creationId xmlns:a16="http://schemas.microsoft.com/office/drawing/2014/main" id="{7AF9C5EC-BB31-211D-5ADB-2DA38F8341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9849" r="-1" b="13886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hu-HU" sz="6600" b="1" dirty="0" err="1">
                <a:solidFill>
                  <a:schemeClr val="bg1"/>
                </a:solidFill>
              </a:rPr>
              <a:t>Odin's</a:t>
            </a:r>
            <a:r>
              <a:rPr lang="hu-HU" sz="6600" b="1" dirty="0">
                <a:solidFill>
                  <a:schemeClr val="bg1"/>
                </a:solidFill>
              </a:rPr>
              <a:t> </a:t>
            </a:r>
            <a:r>
              <a:rPr lang="hu-HU" sz="6600" b="1" dirty="0" err="1">
                <a:solidFill>
                  <a:schemeClr val="bg1"/>
                </a:solidFill>
              </a:rPr>
              <a:t>Fury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Készítette: </a:t>
            </a:r>
            <a:r>
              <a:rPr lang="hu-HU" err="1">
                <a:solidFill>
                  <a:schemeClr val="bg1"/>
                </a:solidFill>
              </a:rPr>
              <a:t>Zovát</a:t>
            </a:r>
            <a:r>
              <a:rPr lang="hu-HU" dirty="0">
                <a:solidFill>
                  <a:schemeClr val="bg1"/>
                </a:solidFill>
              </a:rPr>
              <a:t> Péter, Csiki Dávid, Kerekes Szabolcs</a:t>
            </a:r>
          </a:p>
          <a:p>
            <a:r>
              <a:rPr lang="hu-HU" dirty="0">
                <a:solidFill>
                  <a:schemeClr val="bg1"/>
                </a:solidFill>
              </a:rPr>
              <a:t>Osztály:2/14.2</a:t>
            </a:r>
          </a:p>
        </p:txBody>
      </p:sp>
      <p:sp>
        <p:nvSpPr>
          <p:cNvPr id="2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szöveg, Elektronikus eszköz, Megjelenítőeszköz, elektronika látható&#10;&#10;Automatikusan generált leírás">
            <a:extLst>
              <a:ext uri="{FF2B5EF4-FFF2-40B4-BE49-F238E27FC236}">
                <a16:creationId xmlns:a16="http://schemas.microsoft.com/office/drawing/2014/main" id="{BF0300B0-84B2-E3CA-3840-416249A8F0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566"/>
          <a:stretch/>
        </p:blipFill>
        <p:spPr>
          <a:xfrm>
            <a:off x="20" y="10"/>
            <a:ext cx="6204384" cy="5114534"/>
          </a:xfrm>
          <a:custGeom>
            <a:avLst/>
            <a:gdLst/>
            <a:ahLst/>
            <a:cxnLst/>
            <a:rect l="l" t="t" r="r" b="b"/>
            <a:pathLst>
              <a:path w="6204404" h="5114544">
                <a:moveTo>
                  <a:pt x="5659431" y="0"/>
                </a:moveTo>
                <a:lnTo>
                  <a:pt x="6157098" y="0"/>
                </a:lnTo>
                <a:lnTo>
                  <a:pt x="6181355" y="190991"/>
                </a:lnTo>
                <a:cubicBezTo>
                  <a:pt x="6196596" y="341154"/>
                  <a:pt x="6204404" y="493515"/>
                  <a:pt x="6204404" y="647700"/>
                </a:cubicBezTo>
                <a:cubicBezTo>
                  <a:pt x="6204404" y="3114670"/>
                  <a:pt x="4205578" y="5114544"/>
                  <a:pt x="1739900" y="5114544"/>
                </a:cubicBezTo>
                <a:cubicBezTo>
                  <a:pt x="1123481" y="5114544"/>
                  <a:pt x="536240" y="4989552"/>
                  <a:pt x="2114" y="4763518"/>
                </a:cubicBezTo>
                <a:lnTo>
                  <a:pt x="0" y="4762561"/>
                </a:lnTo>
                <a:lnTo>
                  <a:pt x="0" y="4226363"/>
                </a:lnTo>
                <a:lnTo>
                  <a:pt x="15791" y="4234455"/>
                </a:lnTo>
                <a:cubicBezTo>
                  <a:pt x="537360" y="4485921"/>
                  <a:pt x="1122182" y="4626842"/>
                  <a:pt x="1739899" y="4626842"/>
                </a:cubicBezTo>
                <a:cubicBezTo>
                  <a:pt x="3936226" y="4626842"/>
                  <a:pt x="5716700" y="2845319"/>
                  <a:pt x="5716700" y="647700"/>
                </a:cubicBezTo>
                <a:cubicBezTo>
                  <a:pt x="5716700" y="510349"/>
                  <a:pt x="5709745" y="374623"/>
                  <a:pt x="5696169" y="240856"/>
                </a:cubicBez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ED3A9DBA-4EAE-31CC-0931-69805F908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096" y="614337"/>
            <a:ext cx="4788601" cy="2611437"/>
          </a:xfrm>
        </p:spPr>
        <p:txBody>
          <a:bodyPr>
            <a:normAutofit/>
          </a:bodyPr>
          <a:lstStyle/>
          <a:p>
            <a:r>
              <a:rPr lang="hu-HU" dirty="0"/>
              <a:t>Weboldal Funkciók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B724DC1-2208-EDF1-B492-3F4131466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68" y="945083"/>
            <a:ext cx="5329236" cy="405765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dirty="0"/>
              <a:t>Főoldal: Játékinformációk és hírek</a:t>
            </a:r>
          </a:p>
          <a:p>
            <a:r>
              <a:rPr lang="hu-HU" dirty="0"/>
              <a:t>Letöltés: Játék letöltési lehetősége</a:t>
            </a:r>
          </a:p>
          <a:p>
            <a:r>
              <a:rPr lang="hu-HU" dirty="0"/>
              <a:t>Karakterek: Játék karakterek bemutatása</a:t>
            </a:r>
          </a:p>
          <a:p>
            <a:r>
              <a:rPr lang="hu-HU" dirty="0"/>
              <a:t>Rólunk: Csapat bemutatása</a:t>
            </a:r>
          </a:p>
          <a:p>
            <a:r>
              <a:rPr lang="hu-HU" dirty="0"/>
              <a:t>Profil: Felhasználói profilok kezelése</a:t>
            </a:r>
          </a:p>
          <a:p>
            <a:endParaRPr lang="hu-HU" sz="1800"/>
          </a:p>
        </p:txBody>
      </p:sp>
      <p:pic>
        <p:nvPicPr>
          <p:cNvPr id="6" name="Kép 5" descr="A képen szöveg, Betűtípus, képernyőkép, Grafika látható&#10;&#10;Automatikusan generált leírás">
            <a:extLst>
              <a:ext uri="{FF2B5EF4-FFF2-40B4-BE49-F238E27FC236}">
                <a16:creationId xmlns:a16="http://schemas.microsoft.com/office/drawing/2014/main" id="{08C18995-6014-F67C-7C41-89E0B6A36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7598" y="5350958"/>
            <a:ext cx="8994098" cy="115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07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A626FF-8FA4-49FE-A793-D9407202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Login and </a:t>
            </a:r>
            <a:r>
              <a:rPr lang="hu-HU" dirty="0" err="1">
                <a:ea typeface="+mj-lt"/>
                <a:cs typeface="+mj-lt"/>
              </a:rPr>
              <a:t>registration</a:t>
            </a:r>
            <a:endParaRPr lang="hu-HU" dirty="0" err="1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607B0C8-4AB6-9E40-A86C-1118E9A7A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Login and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registration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were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hosted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using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https://hu.000webhost.com/,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from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here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we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query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the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data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through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the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game and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if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successful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,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the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game is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allowed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to</a:t>
            </a:r>
            <a:r>
              <a:rPr lang="hu-HU" dirty="0">
                <a:solidFill>
                  <a:srgbClr val="000000"/>
                </a:solidFill>
                <a:ea typeface="+mn-lt"/>
                <a:cs typeface="+mn-lt"/>
              </a:rPr>
              <a:t> be </a:t>
            </a:r>
            <a:r>
              <a:rPr lang="hu-HU" dirty="0" err="1">
                <a:solidFill>
                  <a:srgbClr val="000000"/>
                </a:solidFill>
                <a:ea typeface="+mn-lt"/>
                <a:cs typeface="+mn-lt"/>
              </a:rPr>
              <a:t>used</a:t>
            </a:r>
            <a:endParaRPr lang="hu-HU" dirty="0" err="1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42AA69F-5D35-76FD-35DF-BDD642EC069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6" name="Kép 5" descr="A képen szöveg, képernyőkép, Betűtípus, tervezés látható&#10;&#10;Automatikusan generált leírás">
            <a:extLst>
              <a:ext uri="{FF2B5EF4-FFF2-40B4-BE49-F238E27FC236}">
                <a16:creationId xmlns:a16="http://schemas.microsoft.com/office/drawing/2014/main" id="{16F156B1-DC7D-E122-5A44-E730AB2AC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6996" y="2070098"/>
            <a:ext cx="6096000" cy="3378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764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3BDCC99-2455-8A87-3F5B-E95E57973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hu-HU" dirty="0" err="1"/>
              <a:t>How</a:t>
            </a:r>
            <a:r>
              <a:rPr lang="hu-HU" dirty="0"/>
              <a:t> and </a:t>
            </a:r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learned</a:t>
            </a:r>
            <a:r>
              <a:rPr lang="hu-HU" dirty="0"/>
              <a:t> 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Kép 3" descr="YouTube Community Guidelines &amp; Policies - How YouTube Works">
            <a:extLst>
              <a:ext uri="{FF2B5EF4-FFF2-40B4-BE49-F238E27FC236}">
                <a16:creationId xmlns:a16="http://schemas.microsoft.com/office/drawing/2014/main" id="{0A4FE22A-E1C7-1314-A366-031A76106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2090065"/>
            <a:ext cx="4777381" cy="2508125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D3794FD1-A121-9AE3-8C54-6780821A6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work</a:t>
            </a:r>
            <a:r>
              <a:rPr lang="hu-HU" dirty="0"/>
              <a:t> </a:t>
            </a:r>
            <a:r>
              <a:rPr lang="hu-HU" dirty="0" err="1"/>
              <a:t>together</a:t>
            </a:r>
            <a:r>
              <a:rPr lang="hu-HU" dirty="0"/>
              <a:t> </a:t>
            </a:r>
          </a:p>
          <a:p>
            <a:r>
              <a:rPr lang="hu-HU" err="1"/>
              <a:t>Patient</a:t>
            </a:r>
            <a:endParaRPr lang="hu-HU" dirty="0" err="1"/>
          </a:p>
          <a:p>
            <a:r>
              <a:rPr lang="hu-HU" dirty="0" err="1"/>
              <a:t>Unity</a:t>
            </a:r>
            <a:r>
              <a:rPr lang="hu-HU" dirty="0"/>
              <a:t>/PHP </a:t>
            </a:r>
            <a:r>
              <a:rPr lang="hu-HU" dirty="0" err="1"/>
              <a:t>tutorials</a:t>
            </a:r>
          </a:p>
        </p:txBody>
      </p:sp>
    </p:spTree>
    <p:extLst>
      <p:ext uri="{BB962C8B-B14F-4D97-AF65-F5344CB8AC3E}">
        <p14:creationId xmlns:p14="http://schemas.microsoft.com/office/powerpoint/2010/main" val="233250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37D29E1-0D73-FE13-7E1E-B33029E0C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Videó</a:t>
            </a:r>
          </a:p>
        </p:txBody>
      </p:sp>
      <p:pic>
        <p:nvPicPr>
          <p:cNvPr id="4" name="Online médiaelem 3" title="Odin's Fury">
            <a:hlinkClick r:id="" action="ppaction://media"/>
            <a:extLst>
              <a:ext uri="{FF2B5EF4-FFF2-40B4-BE49-F238E27FC236}">
                <a16:creationId xmlns:a16="http://schemas.microsoft.com/office/drawing/2014/main" id="{93373720-B077-C894-5CB9-4C2B4120DED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5748" y="1930009"/>
            <a:ext cx="7345601" cy="4351338"/>
          </a:xfrm>
        </p:spPr>
      </p:pic>
    </p:spTree>
    <p:extLst>
      <p:ext uri="{BB962C8B-B14F-4D97-AF65-F5344CB8AC3E}">
        <p14:creationId xmlns:p14="http://schemas.microsoft.com/office/powerpoint/2010/main" val="4084485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hó, fa, tél, ég látható&#10;&#10;Automatikusan generált leírás">
            <a:extLst>
              <a:ext uri="{FF2B5EF4-FFF2-40B4-BE49-F238E27FC236}">
                <a16:creationId xmlns:a16="http://schemas.microsoft.com/office/drawing/2014/main" id="{4521805C-AFBF-644C-80C9-E7CADCF8A6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917" b="7833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FE1E5C84-20D2-7438-D291-24B673C92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01709" y="3159719"/>
            <a:ext cx="5552090" cy="1336081"/>
          </a:xfrm>
        </p:spPr>
        <p:txBody>
          <a:bodyPr anchor="b">
            <a:normAutofit/>
          </a:bodyPr>
          <a:lstStyle/>
          <a:p>
            <a:r>
              <a:rPr lang="hu-HU">
                <a:ea typeface="+mj-lt"/>
                <a:cs typeface="+mj-lt"/>
              </a:rPr>
              <a:t>Köszönjük a figyelmet!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0338205-706B-3676-D7AD-AD2332EA6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9" y="5071672"/>
            <a:ext cx="5552089" cy="16478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z="1600" dirty="0"/>
              <a:t>Források:</a:t>
            </a:r>
            <a:endParaRPr lang="hu-HU" sz="1600" dirty="0">
              <a:ea typeface="+mn-lt"/>
              <a:cs typeface="+mn-lt"/>
            </a:endParaRPr>
          </a:p>
          <a:p>
            <a:pPr lvl="1"/>
            <a:r>
              <a:rPr lang="hu-HU" sz="1200" dirty="0">
                <a:ea typeface="+mn-lt"/>
                <a:cs typeface="+mn-lt"/>
                <a:hlinkClick r:id="rId3"/>
              </a:rPr>
              <a:t>https://www.bing.com/chat</a:t>
            </a:r>
            <a:r>
              <a:rPr lang="hu-HU" sz="1200" dirty="0">
                <a:ea typeface="+mn-lt"/>
                <a:cs typeface="+mn-lt"/>
              </a:rPr>
              <a:t> - Microsoft </a:t>
            </a:r>
            <a:r>
              <a:rPr lang="hu-HU" sz="1200" err="1">
                <a:ea typeface="+mn-lt"/>
                <a:cs typeface="+mn-lt"/>
              </a:rPr>
              <a:t>Capilot</a:t>
            </a:r>
            <a:endParaRPr lang="hu-HU" sz="1200">
              <a:ea typeface="+mn-lt"/>
              <a:cs typeface="+mn-lt"/>
            </a:endParaRPr>
          </a:p>
          <a:p>
            <a:pPr lvl="1"/>
            <a:r>
              <a:rPr lang="hu-HU" sz="1200" dirty="0">
                <a:ea typeface="+mn-lt"/>
                <a:cs typeface="+mn-lt"/>
                <a:hlinkClick r:id="rId4"/>
              </a:rPr>
              <a:t>https://mukodj123.000webhostapp.com/index.php</a:t>
            </a:r>
            <a:r>
              <a:rPr lang="hu-HU" sz="1200" dirty="0">
                <a:ea typeface="+mn-lt"/>
                <a:cs typeface="+mn-lt"/>
              </a:rPr>
              <a:t> - </a:t>
            </a:r>
            <a:r>
              <a:rPr lang="hu-HU" sz="1200" dirty="0" err="1">
                <a:ea typeface="+mn-lt"/>
                <a:cs typeface="+mn-lt"/>
              </a:rPr>
              <a:t>Odin's</a:t>
            </a:r>
            <a:r>
              <a:rPr lang="hu-HU" sz="1200" dirty="0">
                <a:ea typeface="+mn-lt"/>
                <a:cs typeface="+mn-lt"/>
              </a:rPr>
              <a:t> </a:t>
            </a:r>
            <a:r>
              <a:rPr lang="hu-HU" sz="1200" dirty="0" err="1">
                <a:ea typeface="+mn-lt"/>
                <a:cs typeface="+mn-lt"/>
              </a:rPr>
              <a:t>Fury</a:t>
            </a:r>
            <a:r>
              <a:rPr lang="hu-HU" sz="1200" dirty="0">
                <a:ea typeface="+mn-lt"/>
                <a:cs typeface="+mn-lt"/>
              </a:rPr>
              <a:t> hivatalos weboldala</a:t>
            </a:r>
            <a:endParaRPr lang="hu-HU" sz="1200" dirty="0"/>
          </a:p>
          <a:p>
            <a:pPr lvl="1"/>
            <a:endParaRPr lang="hu-HU" sz="1600"/>
          </a:p>
          <a:p>
            <a:pPr lvl="1"/>
            <a:endParaRPr lang="hu-HU" sz="1600"/>
          </a:p>
          <a:p>
            <a:pPr marL="457200" lvl="1" indent="0">
              <a:buNone/>
            </a:pPr>
            <a:endParaRPr lang="hu-HU" sz="1600"/>
          </a:p>
          <a:p>
            <a:endParaRPr lang="hu-HU" sz="1600"/>
          </a:p>
        </p:txBody>
      </p:sp>
    </p:spTree>
    <p:extLst>
      <p:ext uri="{BB962C8B-B14F-4D97-AF65-F5344CB8AC3E}">
        <p14:creationId xmlns:p14="http://schemas.microsoft.com/office/powerpoint/2010/main" val="36745541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CDD8E39-EA14-4679-9655-1BFF5A7B6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madár, kültéri, raj látható&#10;&#10;Automatikusan generált leírás">
            <a:extLst>
              <a:ext uri="{FF2B5EF4-FFF2-40B4-BE49-F238E27FC236}">
                <a16:creationId xmlns:a16="http://schemas.microsoft.com/office/drawing/2014/main" id="{3B448FDE-E84D-DFFC-EDC2-1BC6F9CC5C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677" b="16073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1560655" y="6858000"/>
                </a:lnTo>
                <a:lnTo>
                  <a:pt x="11572884" y="6759738"/>
                </a:lnTo>
                <a:cubicBezTo>
                  <a:pt x="11663744" y="6693104"/>
                  <a:pt x="11749315" y="6619456"/>
                  <a:pt x="11812292" y="6532282"/>
                </a:cubicBezTo>
                <a:cubicBezTo>
                  <a:pt x="11851232" y="6478675"/>
                  <a:pt x="11886807" y="6425068"/>
                  <a:pt x="11956995" y="6386992"/>
                </a:cubicBezTo>
                <a:cubicBezTo>
                  <a:pt x="11918054" y="6334888"/>
                  <a:pt x="11851232" y="6322863"/>
                  <a:pt x="11801234" y="6284788"/>
                </a:cubicBezTo>
                <a:cubicBezTo>
                  <a:pt x="11797390" y="6253224"/>
                  <a:pt x="11876711" y="6262743"/>
                  <a:pt x="11856520" y="6193604"/>
                </a:cubicBezTo>
                <a:cubicBezTo>
                  <a:pt x="11829119" y="6101419"/>
                  <a:pt x="11858923" y="5996209"/>
                  <a:pt x="11722875" y="5956630"/>
                </a:cubicBezTo>
                <a:cubicBezTo>
                  <a:pt x="11686819" y="5866950"/>
                  <a:pt x="11676724" y="5723664"/>
                  <a:pt x="11763258" y="5635988"/>
                </a:cubicBezTo>
                <a:cubicBezTo>
                  <a:pt x="11892094" y="5505226"/>
                  <a:pt x="11871424" y="5422059"/>
                  <a:pt x="11706050" y="5351418"/>
                </a:cubicBezTo>
                <a:cubicBezTo>
                  <a:pt x="11684896" y="5342400"/>
                  <a:pt x="11707491" y="4786287"/>
                  <a:pt x="11697876" y="4763241"/>
                </a:cubicBezTo>
                <a:cubicBezTo>
                  <a:pt x="11713260" y="4731677"/>
                  <a:pt x="11749315" y="4739192"/>
                  <a:pt x="11776236" y="4730675"/>
                </a:cubicBezTo>
                <a:cubicBezTo>
                  <a:pt x="11894018" y="4694603"/>
                  <a:pt x="11897864" y="4694603"/>
                  <a:pt x="11868540" y="4584884"/>
                </a:cubicBezTo>
                <a:cubicBezTo>
                  <a:pt x="11859884" y="4551817"/>
                  <a:pt x="11880076" y="4538289"/>
                  <a:pt x="11898825" y="4517749"/>
                </a:cubicBezTo>
                <a:cubicBezTo>
                  <a:pt x="11969013" y="4441095"/>
                  <a:pt x="11969494" y="4440094"/>
                  <a:pt x="11897864" y="4375464"/>
                </a:cubicBezTo>
                <a:cubicBezTo>
                  <a:pt x="11877192" y="4356928"/>
                  <a:pt x="11863252" y="4336887"/>
                  <a:pt x="11854116" y="4311838"/>
                </a:cubicBezTo>
                <a:cubicBezTo>
                  <a:pt x="11837290" y="4266245"/>
                  <a:pt x="11837771" y="4228169"/>
                  <a:pt x="11901709" y="4203620"/>
                </a:cubicBezTo>
                <a:cubicBezTo>
                  <a:pt x="11946418" y="4186086"/>
                  <a:pt x="11971897" y="4166044"/>
                  <a:pt x="11974782" y="4114442"/>
                </a:cubicBezTo>
                <a:cubicBezTo>
                  <a:pt x="11976706" y="4071355"/>
                  <a:pt x="11981993" y="4043299"/>
                  <a:pt x="11932476" y="4024762"/>
                </a:cubicBezTo>
                <a:cubicBezTo>
                  <a:pt x="11892576" y="4009732"/>
                  <a:pt x="11881038" y="3977668"/>
                  <a:pt x="11885365" y="3939592"/>
                </a:cubicBezTo>
                <a:cubicBezTo>
                  <a:pt x="11895460" y="3846405"/>
                  <a:pt x="11841137" y="3791796"/>
                  <a:pt x="11751719" y="3749211"/>
                </a:cubicBezTo>
                <a:cubicBezTo>
                  <a:pt x="11666628" y="3708629"/>
                  <a:pt x="11592115" y="3654019"/>
                  <a:pt x="11513754" y="3604420"/>
                </a:cubicBezTo>
                <a:cubicBezTo>
                  <a:pt x="11426740" y="3549310"/>
                  <a:pt x="11325786" y="3516243"/>
                  <a:pt x="11220504" y="3488188"/>
                </a:cubicBezTo>
                <a:cubicBezTo>
                  <a:pt x="11239734" y="3448108"/>
                  <a:pt x="11306076" y="3470653"/>
                  <a:pt x="11312805" y="3414541"/>
                </a:cubicBezTo>
                <a:cubicBezTo>
                  <a:pt x="11148394" y="3366945"/>
                  <a:pt x="10991193" y="3295301"/>
                  <a:pt x="10805146" y="3277767"/>
                </a:cubicBezTo>
                <a:cubicBezTo>
                  <a:pt x="10955618" y="3286784"/>
                  <a:pt x="11092147" y="3222154"/>
                  <a:pt x="11234926" y="3203117"/>
                </a:cubicBezTo>
                <a:cubicBezTo>
                  <a:pt x="11248386" y="3171554"/>
                  <a:pt x="11217140" y="3179569"/>
                  <a:pt x="11204640" y="3174060"/>
                </a:cubicBezTo>
                <a:cubicBezTo>
                  <a:pt x="11192140" y="3168047"/>
                  <a:pt x="11176757" y="3166042"/>
                  <a:pt x="11174834" y="3143498"/>
                </a:cubicBezTo>
                <a:cubicBezTo>
                  <a:pt x="11243580" y="3110932"/>
                  <a:pt x="11329632" y="3132475"/>
                  <a:pt x="11400780" y="3099410"/>
                </a:cubicBezTo>
                <a:cubicBezTo>
                  <a:pt x="11384916" y="3051314"/>
                  <a:pt x="11323382" y="3080371"/>
                  <a:pt x="11297902" y="3041793"/>
                </a:cubicBezTo>
                <a:cubicBezTo>
                  <a:pt x="11364246" y="3034780"/>
                  <a:pt x="11425779" y="3031774"/>
                  <a:pt x="11485870" y="3021253"/>
                </a:cubicBezTo>
                <a:cubicBezTo>
                  <a:pt x="11532984" y="3013236"/>
                  <a:pt x="11545964" y="2972154"/>
                  <a:pt x="11513754" y="2944098"/>
                </a:cubicBezTo>
                <a:cubicBezTo>
                  <a:pt x="11484909" y="2919049"/>
                  <a:pt x="11442604" y="2917044"/>
                  <a:pt x="11405107" y="2906523"/>
                </a:cubicBezTo>
                <a:cubicBezTo>
                  <a:pt x="11137817" y="2833377"/>
                  <a:pt x="10857066" y="2809829"/>
                  <a:pt x="10572950" y="2803317"/>
                </a:cubicBezTo>
                <a:cubicBezTo>
                  <a:pt x="10117210" y="2792795"/>
                  <a:pt x="9660028" y="2793297"/>
                  <a:pt x="9205250" y="2778767"/>
                </a:cubicBezTo>
                <a:cubicBezTo>
                  <a:pt x="8996489" y="2772379"/>
                  <a:pt x="8788540" y="2761765"/>
                  <a:pt x="8579578" y="2759181"/>
                </a:cubicBezTo>
                <a:cubicBezTo>
                  <a:pt x="8509922" y="2758320"/>
                  <a:pt x="8440155" y="2758352"/>
                  <a:pt x="8370208" y="2759730"/>
                </a:cubicBezTo>
                <a:cubicBezTo>
                  <a:pt x="8070708" y="2765742"/>
                  <a:pt x="7771690" y="2764238"/>
                  <a:pt x="7470748" y="2819849"/>
                </a:cubicBezTo>
                <a:cubicBezTo>
                  <a:pt x="7316911" y="2848407"/>
                  <a:pt x="7156825" y="2838887"/>
                  <a:pt x="7001547" y="2861432"/>
                </a:cubicBezTo>
                <a:cubicBezTo>
                  <a:pt x="6765024" y="2896002"/>
                  <a:pt x="6528501" y="2936583"/>
                  <a:pt x="6295343" y="2988688"/>
                </a:cubicBezTo>
                <a:cubicBezTo>
                  <a:pt x="6222271" y="3005220"/>
                  <a:pt x="6131892" y="3015241"/>
                  <a:pt x="6075166" y="3078367"/>
                </a:cubicBezTo>
                <a:cubicBezTo>
                  <a:pt x="5985266" y="3038288"/>
                  <a:pt x="5929502" y="3113938"/>
                  <a:pt x="5859314" y="3139490"/>
                </a:cubicBezTo>
                <a:cubicBezTo>
                  <a:pt x="5831912" y="3149510"/>
                  <a:pt x="5795857" y="3163538"/>
                  <a:pt x="5800183" y="3195101"/>
                </a:cubicBezTo>
                <a:cubicBezTo>
                  <a:pt x="5804030" y="3234680"/>
                  <a:pt x="5844410" y="3260231"/>
                  <a:pt x="5882870" y="3252215"/>
                </a:cubicBezTo>
                <a:cubicBezTo>
                  <a:pt x="6002574" y="3227164"/>
                  <a:pt x="6109777" y="3283277"/>
                  <a:pt x="6232848" y="3274760"/>
                </a:cubicBezTo>
                <a:cubicBezTo>
                  <a:pt x="6125643" y="3298808"/>
                  <a:pt x="6018918" y="3323358"/>
                  <a:pt x="5911715" y="3347407"/>
                </a:cubicBezTo>
                <a:cubicBezTo>
                  <a:pt x="6070839" y="3366444"/>
                  <a:pt x="6227559" y="3332376"/>
                  <a:pt x="6384279" y="3312836"/>
                </a:cubicBezTo>
                <a:cubicBezTo>
                  <a:pt x="6434757" y="3306824"/>
                  <a:pt x="6513117" y="3260732"/>
                  <a:pt x="6526097" y="3325362"/>
                </a:cubicBezTo>
                <a:cubicBezTo>
                  <a:pt x="6534750" y="3368448"/>
                  <a:pt x="6450622" y="3371454"/>
                  <a:pt x="6403028" y="3383478"/>
                </a:cubicBezTo>
                <a:cubicBezTo>
                  <a:pt x="6192945" y="3435081"/>
                  <a:pt x="5979497" y="3465141"/>
                  <a:pt x="5767013" y="3500713"/>
                </a:cubicBezTo>
                <a:cubicBezTo>
                  <a:pt x="5746822" y="3504220"/>
                  <a:pt x="5720381" y="3501214"/>
                  <a:pt x="5706920" y="3511233"/>
                </a:cubicBezTo>
                <a:cubicBezTo>
                  <a:pt x="5598272" y="3591895"/>
                  <a:pt x="5460782" y="3618449"/>
                  <a:pt x="5310793" y="3677066"/>
                </a:cubicBezTo>
                <a:cubicBezTo>
                  <a:pt x="5405498" y="3704622"/>
                  <a:pt x="5469435" y="3648007"/>
                  <a:pt x="5548276" y="3660533"/>
                </a:cubicBezTo>
                <a:cubicBezTo>
                  <a:pt x="5467993" y="3721154"/>
                  <a:pt x="5374730" y="3732677"/>
                  <a:pt x="5293005" y="3765743"/>
                </a:cubicBezTo>
                <a:cubicBezTo>
                  <a:pt x="5234355" y="3789291"/>
                  <a:pt x="5016580" y="3862938"/>
                  <a:pt x="4983410" y="3883981"/>
                </a:cubicBezTo>
                <a:cubicBezTo>
                  <a:pt x="4883416" y="3949110"/>
                  <a:pt x="4756501" y="3979672"/>
                  <a:pt x="4674775" y="4068850"/>
                </a:cubicBezTo>
                <a:cubicBezTo>
                  <a:pt x="4617087" y="4131477"/>
                  <a:pt x="4520939" y="4119952"/>
                  <a:pt x="4453155" y="4163539"/>
                </a:cubicBezTo>
                <a:cubicBezTo>
                  <a:pt x="4429119" y="4204622"/>
                  <a:pt x="4475751" y="4215143"/>
                  <a:pt x="4492095" y="4237188"/>
                </a:cubicBezTo>
                <a:cubicBezTo>
                  <a:pt x="4513728" y="4266746"/>
                  <a:pt x="4475269" y="4283280"/>
                  <a:pt x="4464213" y="4318851"/>
                </a:cubicBezTo>
                <a:cubicBezTo>
                  <a:pt x="4591608" y="4278771"/>
                  <a:pt x="4713234" y="4255223"/>
                  <a:pt x="4857456" y="4241696"/>
                </a:cubicBezTo>
                <a:cubicBezTo>
                  <a:pt x="4809862" y="4299311"/>
                  <a:pt x="4752174" y="4274261"/>
                  <a:pt x="4713234" y="4295303"/>
                </a:cubicBezTo>
                <a:cubicBezTo>
                  <a:pt x="4687756" y="4308830"/>
                  <a:pt x="4648816" y="4314843"/>
                  <a:pt x="4656026" y="4348410"/>
                </a:cubicBezTo>
                <a:cubicBezTo>
                  <a:pt x="4661795" y="4374963"/>
                  <a:pt x="4694486" y="4371456"/>
                  <a:pt x="4718523" y="4368951"/>
                </a:cubicBezTo>
                <a:cubicBezTo>
                  <a:pt x="4810825" y="4359433"/>
                  <a:pt x="4900722" y="4356425"/>
                  <a:pt x="4989178" y="4420054"/>
                </a:cubicBezTo>
                <a:cubicBezTo>
                  <a:pt x="4764193" y="4512739"/>
                  <a:pt x="4505557" y="4473661"/>
                  <a:pt x="4304127" y="4609933"/>
                </a:cubicBezTo>
                <a:cubicBezTo>
                  <a:pt x="4332491" y="4652018"/>
                  <a:pt x="4372871" y="4629473"/>
                  <a:pt x="4402677" y="4624463"/>
                </a:cubicBezTo>
                <a:cubicBezTo>
                  <a:pt x="4598338" y="4590394"/>
                  <a:pt x="5297331" y="4651016"/>
                  <a:pt x="5398287" y="4608430"/>
                </a:cubicBezTo>
                <a:cubicBezTo>
                  <a:pt x="5460301" y="4582379"/>
                  <a:pt x="5525682" y="4569853"/>
                  <a:pt x="5592504" y="4585886"/>
                </a:cubicBezTo>
                <a:cubicBezTo>
                  <a:pt x="5656923" y="4601416"/>
                  <a:pt x="5640578" y="4819353"/>
                  <a:pt x="5411266" y="4964142"/>
                </a:cubicBezTo>
                <a:cubicBezTo>
                  <a:pt x="5378575" y="4984684"/>
                  <a:pt x="5524721" y="5014244"/>
                  <a:pt x="5480493" y="5031277"/>
                </a:cubicBezTo>
                <a:cubicBezTo>
                  <a:pt x="5445880" y="5044804"/>
                  <a:pt x="5276179" y="5037289"/>
                  <a:pt x="5233393" y="5047810"/>
                </a:cubicBezTo>
                <a:cubicBezTo>
                  <a:pt x="5216567" y="5052318"/>
                  <a:pt x="4701216" y="5221157"/>
                  <a:pt x="4750251" y="5256728"/>
                </a:cubicBezTo>
                <a:cubicBezTo>
                  <a:pt x="4896877" y="5363441"/>
                  <a:pt x="5388190" y="5558833"/>
                  <a:pt x="4508440" y="5624965"/>
                </a:cubicBezTo>
                <a:cubicBezTo>
                  <a:pt x="4536323" y="5663542"/>
                  <a:pt x="4613241" y="5638994"/>
                  <a:pt x="4602665" y="5706629"/>
                </a:cubicBezTo>
                <a:cubicBezTo>
                  <a:pt x="4485845" y="5743202"/>
                  <a:pt x="4350758" y="5741198"/>
                  <a:pt x="4215189" y="5797811"/>
                </a:cubicBezTo>
                <a:cubicBezTo>
                  <a:pt x="4276245" y="5838893"/>
                  <a:pt x="4346432" y="5813844"/>
                  <a:pt x="4407966" y="5826870"/>
                </a:cubicBezTo>
                <a:cubicBezTo>
                  <a:pt x="4373353" y="5878473"/>
                  <a:pt x="4313741" y="5870457"/>
                  <a:pt x="4265186" y="5881478"/>
                </a:cubicBezTo>
                <a:cubicBezTo>
                  <a:pt x="4220479" y="5892001"/>
                  <a:pt x="4125774" y="5981680"/>
                  <a:pt x="4145964" y="5977170"/>
                </a:cubicBezTo>
                <a:cubicBezTo>
                  <a:pt x="4332971" y="5937091"/>
                  <a:pt x="4522862" y="5948113"/>
                  <a:pt x="4710350" y="5909035"/>
                </a:cubicBezTo>
                <a:cubicBezTo>
                  <a:pt x="4772366" y="5896009"/>
                  <a:pt x="4842554" y="5870958"/>
                  <a:pt x="4870916" y="5949616"/>
                </a:cubicBezTo>
                <a:cubicBezTo>
                  <a:pt x="4879571" y="5972663"/>
                  <a:pt x="4873320" y="5980177"/>
                  <a:pt x="4960333" y="5949115"/>
                </a:cubicBezTo>
                <a:cubicBezTo>
                  <a:pt x="4994466" y="5937091"/>
                  <a:pt x="5039656" y="5924065"/>
                  <a:pt x="5073788" y="5953623"/>
                </a:cubicBezTo>
                <a:cubicBezTo>
                  <a:pt x="5052154" y="5990698"/>
                  <a:pt x="5010331" y="5979675"/>
                  <a:pt x="4979084" y="5990197"/>
                </a:cubicBezTo>
                <a:cubicBezTo>
                  <a:pt x="4896397" y="6017250"/>
                  <a:pt x="5180513" y="6120457"/>
                  <a:pt x="5100228" y="6151519"/>
                </a:cubicBezTo>
                <a:cubicBezTo>
                  <a:pt x="4935817" y="6215148"/>
                  <a:pt x="4832938" y="6196611"/>
                  <a:pt x="4666602" y="6266250"/>
                </a:cubicBezTo>
                <a:cubicBezTo>
                  <a:pt x="4723331" y="6264746"/>
                  <a:pt x="4706024" y="6288795"/>
                  <a:pt x="4762750" y="6288795"/>
                </a:cubicBezTo>
                <a:cubicBezTo>
                  <a:pt x="4788229" y="6288795"/>
                  <a:pt x="4815151" y="6294807"/>
                  <a:pt x="4815151" y="6322363"/>
                </a:cubicBezTo>
                <a:cubicBezTo>
                  <a:pt x="4815151" y="6348414"/>
                  <a:pt x="4516613" y="6491199"/>
                  <a:pt x="4558918" y="6504727"/>
                </a:cubicBezTo>
                <a:cubicBezTo>
                  <a:pt x="4674295" y="6541299"/>
                  <a:pt x="4970431" y="6429075"/>
                  <a:pt x="4899280" y="6480679"/>
                </a:cubicBezTo>
                <a:cubicBezTo>
                  <a:pt x="4791114" y="6559337"/>
                  <a:pt x="4774769" y="6574868"/>
                  <a:pt x="4692563" y="6586391"/>
                </a:cubicBezTo>
                <a:cubicBezTo>
                  <a:pt x="4621894" y="6596411"/>
                  <a:pt x="4373353" y="6816352"/>
                  <a:pt x="4303645" y="6834888"/>
                </a:cubicBezTo>
                <a:cubicBezTo>
                  <a:pt x="4288262" y="6838896"/>
                  <a:pt x="4291687" y="6845065"/>
                  <a:pt x="4307829" y="6852361"/>
                </a:cubicBezTo>
                <a:lnTo>
                  <a:pt x="43237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CB67E199-05CF-FBF0-4374-697D2CE62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2942" y="2557568"/>
            <a:ext cx="5552090" cy="1336081"/>
          </a:xfrm>
        </p:spPr>
        <p:txBody>
          <a:bodyPr anchor="b">
            <a:normAutofit/>
          </a:bodyPr>
          <a:lstStyle/>
          <a:p>
            <a:r>
              <a:rPr lang="hu-HU" dirty="0"/>
              <a:t>Téma és célkitűzés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930A195-7F62-DEBF-911C-A64A15C50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4562" y="4133168"/>
            <a:ext cx="5546074" cy="205704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hu-HU" dirty="0">
                <a:ea typeface="+mn-lt"/>
                <a:cs typeface="+mn-lt"/>
              </a:rPr>
              <a:t>Játék neve: </a:t>
            </a:r>
            <a:r>
              <a:rPr lang="hu-HU" err="1">
                <a:ea typeface="+mn-lt"/>
                <a:cs typeface="+mn-lt"/>
              </a:rPr>
              <a:t>Odin's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err="1">
                <a:ea typeface="+mn-lt"/>
                <a:cs typeface="+mn-lt"/>
              </a:rPr>
              <a:t>Fury</a:t>
            </a:r>
            <a:endParaRPr lang="hu-HU"/>
          </a:p>
          <a:p>
            <a:pPr algn="just"/>
            <a:r>
              <a:rPr lang="hu-HU" dirty="0">
                <a:ea typeface="+mn-lt"/>
                <a:cs typeface="+mn-lt"/>
              </a:rPr>
              <a:t>Cél: Király legyőzése</a:t>
            </a:r>
            <a:endParaRPr lang="hu-HU"/>
          </a:p>
          <a:p>
            <a:pPr algn="just"/>
            <a:r>
              <a:rPr lang="hu-HU" dirty="0">
                <a:ea typeface="+mn-lt"/>
                <a:cs typeface="+mn-lt"/>
              </a:rPr>
              <a:t>Téma: Viking korszak</a:t>
            </a:r>
            <a:endParaRPr lang="hu-HU"/>
          </a:p>
          <a:p>
            <a:pPr algn="just"/>
            <a:r>
              <a:rPr lang="hu-HU" dirty="0">
                <a:ea typeface="+mn-lt"/>
                <a:cs typeface="+mn-lt"/>
              </a:rPr>
              <a:t>Időszak: 1200-as évek</a:t>
            </a:r>
            <a:endParaRPr lang="hu-HU"/>
          </a:p>
          <a:p>
            <a:pPr algn="just"/>
            <a:r>
              <a:rPr lang="hu-HU" dirty="0">
                <a:ea typeface="+mn-lt"/>
                <a:cs typeface="+mn-lt"/>
              </a:rPr>
              <a:t>Stílus: Stratégiai, harci</a:t>
            </a:r>
            <a:endParaRPr lang="hu-HU"/>
          </a:p>
          <a:p>
            <a:endParaRPr lang="hu-HU" sz="1400"/>
          </a:p>
        </p:txBody>
      </p:sp>
    </p:spTree>
    <p:extLst>
      <p:ext uri="{BB962C8B-B14F-4D97-AF65-F5344CB8AC3E}">
        <p14:creationId xmlns:p14="http://schemas.microsoft.com/office/powerpoint/2010/main" val="32467157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1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23" hidden="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ADA95B5-248A-E50E-57E4-93800AEF7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hu-HU">
                <a:ea typeface="+mj-lt"/>
                <a:cs typeface="+mj-lt"/>
              </a:rPr>
              <a:t>Használt Technológiák</a:t>
            </a:r>
            <a:endParaRPr lang="hu-HU" dirty="0"/>
          </a:p>
        </p:txBody>
      </p:sp>
      <p:pic>
        <p:nvPicPr>
          <p:cNvPr id="4" name="Kép 3" descr="A képen képernyőkép, elektronika, Színesség, áramkör látható&#10;&#10;Automatikusan generált leírás">
            <a:extLst>
              <a:ext uri="{FF2B5EF4-FFF2-40B4-BE49-F238E27FC236}">
                <a16:creationId xmlns:a16="http://schemas.microsoft.com/office/drawing/2014/main" id="{DEF7E639-F623-B11C-A174-C9FD4EEC5E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33" r="-2" b="-2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7" name="Tartalom helye 2">
            <a:extLst>
              <a:ext uri="{FF2B5EF4-FFF2-40B4-BE49-F238E27FC236}">
                <a16:creationId xmlns:a16="http://schemas.microsoft.com/office/drawing/2014/main" id="{7FD49CB7-887F-A14E-5167-C7C5A438E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7465" y="2490435"/>
            <a:ext cx="4013014" cy="3908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dirty="0" err="1">
                <a:ea typeface="+mn-lt"/>
                <a:cs typeface="+mn-lt"/>
              </a:rPr>
              <a:t>Unity</a:t>
            </a:r>
            <a:r>
              <a:rPr lang="hu-HU" dirty="0">
                <a:ea typeface="+mn-lt"/>
                <a:cs typeface="+mn-lt"/>
              </a:rPr>
              <a:t>: Játékfejlesztés</a:t>
            </a:r>
          </a:p>
          <a:p>
            <a:r>
              <a:rPr lang="hu-HU" dirty="0">
                <a:ea typeface="+mn-lt"/>
                <a:cs typeface="+mn-lt"/>
              </a:rPr>
              <a:t>Visual </a:t>
            </a:r>
            <a:r>
              <a:rPr lang="hu-HU" dirty="0" err="1">
                <a:ea typeface="+mn-lt"/>
                <a:cs typeface="+mn-lt"/>
              </a:rPr>
              <a:t>Studio</a:t>
            </a:r>
            <a:r>
              <a:rPr lang="hu-HU" dirty="0">
                <a:ea typeface="+mn-lt"/>
                <a:cs typeface="+mn-lt"/>
              </a:rPr>
              <a:t> </a:t>
            </a:r>
            <a:r>
              <a:rPr lang="hu-HU" dirty="0" err="1">
                <a:ea typeface="+mn-lt"/>
                <a:cs typeface="+mn-lt"/>
              </a:rPr>
              <a:t>Code</a:t>
            </a:r>
            <a:r>
              <a:rPr lang="hu-HU" dirty="0">
                <a:ea typeface="+mn-lt"/>
                <a:cs typeface="+mn-lt"/>
              </a:rPr>
              <a:t>: Weblap szerkesztés</a:t>
            </a:r>
            <a:endParaRPr lang="hu-HU"/>
          </a:p>
          <a:p>
            <a:r>
              <a:rPr lang="hu-HU" dirty="0" err="1">
                <a:ea typeface="+mn-lt"/>
                <a:cs typeface="+mn-lt"/>
              </a:rPr>
              <a:t>PHPMyAdmin</a:t>
            </a:r>
            <a:r>
              <a:rPr lang="hu-HU" dirty="0">
                <a:ea typeface="+mn-lt"/>
                <a:cs typeface="+mn-lt"/>
              </a:rPr>
              <a:t>: Adatbázis kezelés</a:t>
            </a:r>
            <a:endParaRPr lang="hu-HU"/>
          </a:p>
          <a:p>
            <a:r>
              <a:rPr lang="hu-HU" dirty="0" err="1">
                <a:ea typeface="+mn-lt"/>
                <a:cs typeface="+mn-lt"/>
              </a:rPr>
              <a:t>Git</a:t>
            </a:r>
            <a:r>
              <a:rPr lang="hu-HU" dirty="0">
                <a:ea typeface="+mn-lt"/>
                <a:cs typeface="+mn-lt"/>
              </a:rPr>
              <a:t>: Verziókezelés</a:t>
            </a:r>
            <a:endParaRPr lang="hu-HU" sz="2400" dirty="0"/>
          </a:p>
          <a:p>
            <a:r>
              <a:rPr lang="hu-HU" dirty="0"/>
              <a:t>Google </a:t>
            </a:r>
            <a:r>
              <a:rPr lang="hu-HU" dirty="0" err="1"/>
              <a:t>Drive:Tárhely</a:t>
            </a:r>
          </a:p>
          <a:p>
            <a:endParaRPr lang="hu-HU" sz="2000"/>
          </a:p>
        </p:txBody>
      </p:sp>
    </p:spTree>
    <p:extLst>
      <p:ext uri="{BB962C8B-B14F-4D97-AF65-F5344CB8AC3E}">
        <p14:creationId xmlns:p14="http://schemas.microsoft.com/office/powerpoint/2010/main" val="343111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Kép 5" descr="A képen szöveg, rajzfilm, fedett pályás, számítógép látható&#10;&#10;Automatikusan generált leírás">
            <a:extLst>
              <a:ext uri="{FF2B5EF4-FFF2-40B4-BE49-F238E27FC236}">
                <a16:creationId xmlns:a16="http://schemas.microsoft.com/office/drawing/2014/main" id="{E577D770-E9FC-35BF-C741-D1CC680776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54" b="13123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8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1476282-7445-045F-3C12-87AB967DD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34287" cy="1899912"/>
          </a:xfrm>
        </p:spPr>
        <p:txBody>
          <a:bodyPr>
            <a:noAutofit/>
          </a:bodyPr>
          <a:lstStyle/>
          <a:p>
            <a:r>
              <a:rPr lang="hu-HU" dirty="0">
                <a:ea typeface="+mj-lt"/>
                <a:cs typeface="+mj-lt"/>
              </a:rPr>
              <a:t>Csapat és Feladatmegosztás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D83CE5B-D148-1E87-AB18-978CA3FB7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867" y="2434201"/>
            <a:ext cx="4372522" cy="37427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685800">
              <a:spcBef>
                <a:spcPts val="500"/>
              </a:spcBef>
            </a:pPr>
            <a:r>
              <a:rPr lang="hu-HU" sz="2400" dirty="0">
                <a:latin typeface="Aptos"/>
                <a:ea typeface="+mn-lt"/>
                <a:cs typeface="Arial"/>
              </a:rPr>
              <a:t>Csapattagok:</a:t>
            </a:r>
          </a:p>
          <a:p>
            <a:pPr lvl="2"/>
            <a:r>
              <a:rPr lang="hu-HU" sz="2400" err="1">
                <a:latin typeface="Aptos"/>
                <a:ea typeface="+mn-lt"/>
                <a:cs typeface="Arial"/>
              </a:rPr>
              <a:t>Zovát</a:t>
            </a:r>
            <a:r>
              <a:rPr lang="hu-HU" sz="2400" dirty="0">
                <a:latin typeface="Aptos"/>
                <a:ea typeface="+mn-lt"/>
                <a:cs typeface="Arial"/>
              </a:rPr>
              <a:t> Péter: Fő fejlesztő, Grafika</a:t>
            </a:r>
          </a:p>
          <a:p>
            <a:pPr lvl="2"/>
            <a:r>
              <a:rPr lang="hu-HU" sz="2400" dirty="0">
                <a:latin typeface="Aptos"/>
                <a:ea typeface="+mn-lt"/>
                <a:cs typeface="Arial"/>
              </a:rPr>
              <a:t>Csiki Dávid: Weboldal fejlesztés, játék támogatás, tesztelés</a:t>
            </a:r>
          </a:p>
          <a:p>
            <a:pPr lvl="2"/>
            <a:r>
              <a:rPr lang="hu-HU" sz="2400" dirty="0">
                <a:latin typeface="Aptos"/>
                <a:ea typeface="+mn-lt"/>
                <a:cs typeface="Arial"/>
              </a:rPr>
              <a:t>Kerekes Szabolcs: Weboldal fejlesztés, Grafika, támogatás, tesztelés</a:t>
            </a:r>
            <a:endParaRPr lang="hu-HU" sz="2400" dirty="0"/>
          </a:p>
          <a:p>
            <a:pPr lvl="2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08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0DFA0FD-AB28-4B25-B870-4D2BBC35B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képernyőkép, kültéri látható&#10;&#10;Automatikusan generált leírás">
            <a:extLst>
              <a:ext uri="{FF2B5EF4-FFF2-40B4-BE49-F238E27FC236}">
                <a16:creationId xmlns:a16="http://schemas.microsoft.com/office/drawing/2014/main" id="{3238D301-8545-7B02-A736-3733B68EA9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2980" r="3784"/>
          <a:stretch/>
        </p:blipFill>
        <p:spPr>
          <a:xfrm>
            <a:off x="5833976" y="10"/>
            <a:ext cx="6394152" cy="685799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0D628DFB-9CD1-4E2B-8B44-9FDF7E80F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79564" y="0"/>
            <a:ext cx="6648564" cy="6858000"/>
            <a:chOff x="5705128" y="0"/>
            <a:chExt cx="6648564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CB07514-66C4-498E-85FA-6CCDFB253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8018" y="0"/>
              <a:ext cx="6485674" cy="6858000"/>
            </a:xfrm>
            <a:custGeom>
              <a:avLst/>
              <a:gdLst>
                <a:gd name="connsiteX0" fmla="*/ 1720317 w 6237794"/>
                <a:gd name="connsiteY0" fmla="*/ 0 h 6858000"/>
                <a:gd name="connsiteX1" fmla="*/ 2433560 w 6237794"/>
                <a:gd name="connsiteY1" fmla="*/ 0 h 6858000"/>
                <a:gd name="connsiteX2" fmla="*/ 2351473 w 6237794"/>
                <a:gd name="connsiteY2" fmla="*/ 41605 h 6858000"/>
                <a:gd name="connsiteX3" fmla="*/ 1473152 w 6237794"/>
                <a:gd name="connsiteY3" fmla="*/ 667521 h 6858000"/>
                <a:gd name="connsiteX4" fmla="*/ 982876 w 6237794"/>
                <a:gd name="connsiteY4" fmla="*/ 1193803 h 6858000"/>
                <a:gd name="connsiteX5" fmla="*/ 595242 w 6237794"/>
                <a:gd name="connsiteY5" fmla="*/ 1798192 h 6858000"/>
                <a:gd name="connsiteX6" fmla="*/ 332174 w 6237794"/>
                <a:gd name="connsiteY6" fmla="*/ 2466315 h 6858000"/>
                <a:gd name="connsiteX7" fmla="*/ 236500 w 6237794"/>
                <a:gd name="connsiteY7" fmla="*/ 3178573 h 6858000"/>
                <a:gd name="connsiteX8" fmla="*/ 276860 w 6237794"/>
                <a:gd name="connsiteY8" fmla="*/ 3527298 h 6858000"/>
                <a:gd name="connsiteX9" fmla="*/ 396054 w 6237794"/>
                <a:gd name="connsiteY9" fmla="*/ 3853520 h 6858000"/>
                <a:gd name="connsiteX10" fmla="*/ 479243 w 6237794"/>
                <a:gd name="connsiteY10" fmla="*/ 4007121 h 6858000"/>
                <a:gd name="connsiteX11" fmla="*/ 574772 w 6237794"/>
                <a:gd name="connsiteY11" fmla="*/ 4155787 h 6858000"/>
                <a:gd name="connsiteX12" fmla="*/ 795447 w 6237794"/>
                <a:gd name="connsiteY12" fmla="*/ 4443100 h 6858000"/>
                <a:gd name="connsiteX13" fmla="*/ 1034270 w 6237794"/>
                <a:gd name="connsiteY13" fmla="*/ 4732591 h 6858000"/>
                <a:gd name="connsiteX14" fmla="*/ 1153028 w 6237794"/>
                <a:gd name="connsiteY14" fmla="*/ 4883725 h 6858000"/>
                <a:gd name="connsiteX15" fmla="*/ 1210084 w 6237794"/>
                <a:gd name="connsiteY15" fmla="*/ 4957912 h 6858000"/>
                <a:gd name="connsiteX16" fmla="*/ 1265979 w 6237794"/>
                <a:gd name="connsiteY16" fmla="*/ 5028906 h 6858000"/>
                <a:gd name="connsiteX17" fmla="*/ 1746238 w 6237794"/>
                <a:gd name="connsiteY17" fmla="*/ 5553590 h 6858000"/>
                <a:gd name="connsiteX18" fmla="*/ 2001611 w 6237794"/>
                <a:gd name="connsiteY18" fmla="*/ 5789654 h 6858000"/>
                <a:gd name="connsiteX19" fmla="*/ 2269035 w 6237794"/>
                <a:gd name="connsiteY19" fmla="*/ 6007280 h 6858000"/>
                <a:gd name="connsiteX20" fmla="*/ 2866455 w 6237794"/>
                <a:gd name="connsiteY20" fmla="*/ 6351505 h 6858000"/>
                <a:gd name="connsiteX21" fmla="*/ 3200661 w 6237794"/>
                <a:gd name="connsiteY21" fmla="*/ 6448777 h 6858000"/>
                <a:gd name="connsiteX22" fmla="*/ 3286318 w 6237794"/>
                <a:gd name="connsiteY22" fmla="*/ 6465908 h 6858000"/>
                <a:gd name="connsiteX23" fmla="*/ 3372701 w 6237794"/>
                <a:gd name="connsiteY23" fmla="*/ 6480281 h 6858000"/>
                <a:gd name="connsiteX24" fmla="*/ 3547063 w 6237794"/>
                <a:gd name="connsiteY24" fmla="*/ 6500896 h 6858000"/>
                <a:gd name="connsiteX25" fmla="*/ 3634753 w 6237794"/>
                <a:gd name="connsiteY25" fmla="*/ 6507575 h 6858000"/>
                <a:gd name="connsiteX26" fmla="*/ 3722733 w 6237794"/>
                <a:gd name="connsiteY26" fmla="*/ 6512221 h 6858000"/>
                <a:gd name="connsiteX27" fmla="*/ 3811003 w 6237794"/>
                <a:gd name="connsiteY27" fmla="*/ 6514253 h 6858000"/>
                <a:gd name="connsiteX28" fmla="*/ 3899418 w 6237794"/>
                <a:gd name="connsiteY28" fmla="*/ 6513817 h 6858000"/>
                <a:gd name="connsiteX29" fmla="*/ 3943698 w 6237794"/>
                <a:gd name="connsiteY29" fmla="*/ 6513381 h 6858000"/>
                <a:gd name="connsiteX30" fmla="*/ 3986381 w 6237794"/>
                <a:gd name="connsiteY30" fmla="*/ 6511495 h 6858000"/>
                <a:gd name="connsiteX31" fmla="*/ 4028919 w 6237794"/>
                <a:gd name="connsiteY31" fmla="*/ 6509317 h 6858000"/>
                <a:gd name="connsiteX32" fmla="*/ 4071312 w 6237794"/>
                <a:gd name="connsiteY32" fmla="*/ 6505833 h 6858000"/>
                <a:gd name="connsiteX33" fmla="*/ 4239432 w 6237794"/>
                <a:gd name="connsiteY33" fmla="*/ 6485072 h 6858000"/>
                <a:gd name="connsiteX34" fmla="*/ 4879826 w 6237794"/>
                <a:gd name="connsiteY34" fmla="*/ 6274849 h 6858000"/>
                <a:gd name="connsiteX35" fmla="*/ 5471439 w 6237794"/>
                <a:gd name="connsiteY35" fmla="*/ 5906235 h 6858000"/>
                <a:gd name="connsiteX36" fmla="*/ 5614877 w 6237794"/>
                <a:gd name="connsiteY36" fmla="*/ 5797930 h 6858000"/>
                <a:gd name="connsiteX37" fmla="*/ 5758316 w 6237794"/>
                <a:gd name="connsiteY37" fmla="*/ 5685995 h 6858000"/>
                <a:gd name="connsiteX38" fmla="*/ 6048824 w 6237794"/>
                <a:gd name="connsiteY38" fmla="*/ 5453705 h 6858000"/>
                <a:gd name="connsiteX39" fmla="*/ 6237794 w 6237794"/>
                <a:gd name="connsiteY39" fmla="*/ 5308644 h 6858000"/>
                <a:gd name="connsiteX40" fmla="*/ 6237794 w 6237794"/>
                <a:gd name="connsiteY40" fmla="*/ 6081399 h 6858000"/>
                <a:gd name="connsiteX41" fmla="*/ 6123011 w 6237794"/>
                <a:gd name="connsiteY41" fmla="*/ 6166399 h 6858000"/>
                <a:gd name="connsiteX42" fmla="*/ 5965925 w 6237794"/>
                <a:gd name="connsiteY42" fmla="*/ 6278479 h 6858000"/>
                <a:gd name="connsiteX43" fmla="*/ 5803903 w 6237794"/>
                <a:gd name="connsiteY43" fmla="*/ 6387364 h 6858000"/>
                <a:gd name="connsiteX44" fmla="*/ 5463744 w 6237794"/>
                <a:gd name="connsiteY44" fmla="*/ 6591780 h 6858000"/>
                <a:gd name="connsiteX45" fmla="*/ 5097888 w 6237794"/>
                <a:gd name="connsiteY45" fmla="*/ 6765562 h 6858000"/>
                <a:gd name="connsiteX46" fmla="*/ 4905602 w 6237794"/>
                <a:gd name="connsiteY46" fmla="*/ 6836446 h 6858000"/>
                <a:gd name="connsiteX47" fmla="*/ 4831447 w 6237794"/>
                <a:gd name="connsiteY47" fmla="*/ 6858000 h 6858000"/>
                <a:gd name="connsiteX48" fmla="*/ 3036485 w 6237794"/>
                <a:gd name="connsiteY48" fmla="*/ 6858000 h 6858000"/>
                <a:gd name="connsiteX49" fmla="*/ 2911533 w 6237794"/>
                <a:gd name="connsiteY49" fmla="*/ 6825558 h 6858000"/>
                <a:gd name="connsiteX50" fmla="*/ 2719386 w 6237794"/>
                <a:gd name="connsiteY50" fmla="*/ 6767158 h 6858000"/>
                <a:gd name="connsiteX51" fmla="*/ 1980415 w 6237794"/>
                <a:gd name="connsiteY51" fmla="*/ 6440210 h 6858000"/>
                <a:gd name="connsiteX52" fmla="*/ 1357588 w 6237794"/>
                <a:gd name="connsiteY52" fmla="*/ 5931206 h 6858000"/>
                <a:gd name="connsiteX53" fmla="*/ 1105118 w 6237794"/>
                <a:gd name="connsiteY53" fmla="*/ 5624874 h 6858000"/>
                <a:gd name="connsiteX54" fmla="*/ 884588 w 6237794"/>
                <a:gd name="connsiteY54" fmla="*/ 5300539 h 6858000"/>
                <a:gd name="connsiteX55" fmla="*/ 833049 w 6237794"/>
                <a:gd name="connsiteY55" fmla="*/ 5217931 h 6858000"/>
                <a:gd name="connsiteX56" fmla="*/ 783833 w 6237794"/>
                <a:gd name="connsiteY56" fmla="*/ 5137791 h 6858000"/>
                <a:gd name="connsiteX57" fmla="*/ 686706 w 6237794"/>
                <a:gd name="connsiteY57" fmla="*/ 4982447 h 6858000"/>
                <a:gd name="connsiteX58" fmla="*/ 485485 w 6237794"/>
                <a:gd name="connsiteY58" fmla="*/ 4665082 h 6858000"/>
                <a:gd name="connsiteX59" fmla="*/ 289055 w 6237794"/>
                <a:gd name="connsiteY59" fmla="*/ 4329568 h 6858000"/>
                <a:gd name="connsiteX60" fmla="*/ 200495 w 6237794"/>
                <a:gd name="connsiteY60" fmla="*/ 4151721 h 6858000"/>
                <a:gd name="connsiteX61" fmla="*/ 125291 w 6237794"/>
                <a:gd name="connsiteY61" fmla="*/ 3965600 h 6858000"/>
                <a:gd name="connsiteX62" fmla="*/ 67654 w 6237794"/>
                <a:gd name="connsiteY62" fmla="*/ 3772509 h 6858000"/>
                <a:gd name="connsiteX63" fmla="*/ 46168 w 6237794"/>
                <a:gd name="connsiteY63" fmla="*/ 3674076 h 6858000"/>
                <a:gd name="connsiteX64" fmla="*/ 36731 w 6237794"/>
                <a:gd name="connsiteY64" fmla="*/ 3624714 h 6858000"/>
                <a:gd name="connsiteX65" fmla="*/ 28891 w 6237794"/>
                <a:gd name="connsiteY65" fmla="*/ 3575208 h 6858000"/>
                <a:gd name="connsiteX66" fmla="*/ 0 w 6237794"/>
                <a:gd name="connsiteY66" fmla="*/ 3178573 h 6858000"/>
                <a:gd name="connsiteX67" fmla="*/ 80575 w 6237794"/>
                <a:gd name="connsiteY67" fmla="*/ 2405774 h 6858000"/>
                <a:gd name="connsiteX68" fmla="*/ 322737 w 6237794"/>
                <a:gd name="connsiteY68" fmla="*/ 1665351 h 6858000"/>
                <a:gd name="connsiteX69" fmla="*/ 1230700 w 6237794"/>
                <a:gd name="connsiteY69" fmla="*/ 407938 h 6858000"/>
                <a:gd name="connsiteX70" fmla="*/ 1521825 w 6237794"/>
                <a:gd name="connsiteY70" fmla="*/ 14944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237794" h="6858000">
                  <a:moveTo>
                    <a:pt x="1720317" y="0"/>
                  </a:moveTo>
                  <a:lnTo>
                    <a:pt x="2433560" y="0"/>
                  </a:lnTo>
                  <a:lnTo>
                    <a:pt x="2351473" y="41605"/>
                  </a:lnTo>
                  <a:cubicBezTo>
                    <a:pt x="2036528" y="216271"/>
                    <a:pt x="1740794" y="426339"/>
                    <a:pt x="1473152" y="667521"/>
                  </a:cubicBezTo>
                  <a:cubicBezTo>
                    <a:pt x="1295305" y="828818"/>
                    <a:pt x="1130525" y="1004777"/>
                    <a:pt x="982876" y="1193803"/>
                  </a:cubicBezTo>
                  <a:cubicBezTo>
                    <a:pt x="834936" y="1382538"/>
                    <a:pt x="704418" y="1584921"/>
                    <a:pt x="595242" y="1798192"/>
                  </a:cubicBezTo>
                  <a:cubicBezTo>
                    <a:pt x="486066" y="2011317"/>
                    <a:pt x="395183" y="2234461"/>
                    <a:pt x="332174" y="2466315"/>
                  </a:cubicBezTo>
                  <a:cubicBezTo>
                    <a:pt x="269166" y="2697588"/>
                    <a:pt x="236355" y="2938008"/>
                    <a:pt x="236500" y="3178573"/>
                  </a:cubicBezTo>
                  <a:cubicBezTo>
                    <a:pt x="237807" y="3296751"/>
                    <a:pt x="249421" y="3414057"/>
                    <a:pt x="276860" y="3527298"/>
                  </a:cubicBezTo>
                  <a:cubicBezTo>
                    <a:pt x="303864" y="3640684"/>
                    <a:pt x="345821" y="3749135"/>
                    <a:pt x="396054" y="3853520"/>
                  </a:cubicBezTo>
                  <a:cubicBezTo>
                    <a:pt x="421461" y="3905640"/>
                    <a:pt x="449626" y="3956743"/>
                    <a:pt x="479243" y="4007121"/>
                  </a:cubicBezTo>
                  <a:cubicBezTo>
                    <a:pt x="509295" y="4057354"/>
                    <a:pt x="541380" y="4106861"/>
                    <a:pt x="574772" y="4155787"/>
                  </a:cubicBezTo>
                  <a:cubicBezTo>
                    <a:pt x="642426" y="4253348"/>
                    <a:pt x="717630" y="4348007"/>
                    <a:pt x="795447" y="4443100"/>
                  </a:cubicBezTo>
                  <a:cubicBezTo>
                    <a:pt x="873264" y="4538339"/>
                    <a:pt x="954565" y="4633577"/>
                    <a:pt x="1034270" y="4732591"/>
                  </a:cubicBezTo>
                  <a:cubicBezTo>
                    <a:pt x="1074195" y="4781952"/>
                    <a:pt x="1113684" y="4832476"/>
                    <a:pt x="1153028" y="4883725"/>
                  </a:cubicBezTo>
                  <a:lnTo>
                    <a:pt x="1210084" y="4957912"/>
                  </a:lnTo>
                  <a:cubicBezTo>
                    <a:pt x="1228813" y="4981576"/>
                    <a:pt x="1246670" y="5005822"/>
                    <a:pt x="1265979" y="5028906"/>
                  </a:cubicBezTo>
                  <a:cubicBezTo>
                    <a:pt x="1416677" y="5216770"/>
                    <a:pt x="1580151" y="5389681"/>
                    <a:pt x="1746238" y="5553590"/>
                  </a:cubicBezTo>
                  <a:cubicBezTo>
                    <a:pt x="1829717" y="5635182"/>
                    <a:pt x="1914648" y="5714015"/>
                    <a:pt x="2001611" y="5789654"/>
                  </a:cubicBezTo>
                  <a:cubicBezTo>
                    <a:pt x="2088575" y="5865293"/>
                    <a:pt x="2177135" y="5938465"/>
                    <a:pt x="2269035" y="6007280"/>
                  </a:cubicBezTo>
                  <a:cubicBezTo>
                    <a:pt x="2452108" y="6145202"/>
                    <a:pt x="2649554" y="6268461"/>
                    <a:pt x="2866455" y="6351505"/>
                  </a:cubicBezTo>
                  <a:cubicBezTo>
                    <a:pt x="2974615" y="6393027"/>
                    <a:pt x="3086694" y="6424821"/>
                    <a:pt x="3200661" y="6448777"/>
                  </a:cubicBezTo>
                  <a:cubicBezTo>
                    <a:pt x="3229262" y="6454438"/>
                    <a:pt x="3257572" y="6460971"/>
                    <a:pt x="3286318" y="6465908"/>
                  </a:cubicBezTo>
                  <a:lnTo>
                    <a:pt x="3372701" y="6480281"/>
                  </a:lnTo>
                  <a:cubicBezTo>
                    <a:pt x="3430628" y="6487975"/>
                    <a:pt x="3488556" y="6496106"/>
                    <a:pt x="3547063" y="6500896"/>
                  </a:cubicBezTo>
                  <a:cubicBezTo>
                    <a:pt x="3576245" y="6503654"/>
                    <a:pt x="3605426" y="6506268"/>
                    <a:pt x="3634753" y="6507575"/>
                  </a:cubicBezTo>
                  <a:cubicBezTo>
                    <a:pt x="3664079" y="6509026"/>
                    <a:pt x="3693261" y="6511350"/>
                    <a:pt x="3722733" y="6512221"/>
                  </a:cubicBezTo>
                  <a:lnTo>
                    <a:pt x="3811003" y="6514253"/>
                  </a:lnTo>
                  <a:cubicBezTo>
                    <a:pt x="3840329" y="6514979"/>
                    <a:pt x="3869946" y="6513963"/>
                    <a:pt x="3899418" y="6513817"/>
                  </a:cubicBezTo>
                  <a:lnTo>
                    <a:pt x="3943698" y="6513381"/>
                  </a:lnTo>
                  <a:cubicBezTo>
                    <a:pt x="3958071" y="6512946"/>
                    <a:pt x="3972154" y="6512075"/>
                    <a:pt x="3986381" y="6511495"/>
                  </a:cubicBezTo>
                  <a:cubicBezTo>
                    <a:pt x="4000609" y="6510768"/>
                    <a:pt x="4014837" y="6510333"/>
                    <a:pt x="4028919" y="6509317"/>
                  </a:cubicBezTo>
                  <a:lnTo>
                    <a:pt x="4071312" y="6505833"/>
                  </a:lnTo>
                  <a:cubicBezTo>
                    <a:pt x="4127788" y="6501332"/>
                    <a:pt x="4183828" y="6493782"/>
                    <a:pt x="4239432" y="6485072"/>
                  </a:cubicBezTo>
                  <a:cubicBezTo>
                    <a:pt x="4461994" y="6448195"/>
                    <a:pt x="4675992" y="6376041"/>
                    <a:pt x="4879826" y="6274849"/>
                  </a:cubicBezTo>
                  <a:cubicBezTo>
                    <a:pt x="5084386" y="6174820"/>
                    <a:pt x="5279074" y="6046770"/>
                    <a:pt x="5471439" y="5906235"/>
                  </a:cubicBezTo>
                  <a:cubicBezTo>
                    <a:pt x="5519494" y="5871246"/>
                    <a:pt x="5567258" y="5834806"/>
                    <a:pt x="5614877" y="5797930"/>
                  </a:cubicBezTo>
                  <a:cubicBezTo>
                    <a:pt x="5662787" y="5761199"/>
                    <a:pt x="5710551" y="5723887"/>
                    <a:pt x="5758316" y="5685995"/>
                  </a:cubicBezTo>
                  <a:lnTo>
                    <a:pt x="6048824" y="5453705"/>
                  </a:lnTo>
                  <a:lnTo>
                    <a:pt x="6237794" y="5308644"/>
                  </a:lnTo>
                  <a:lnTo>
                    <a:pt x="6237794" y="6081399"/>
                  </a:lnTo>
                  <a:lnTo>
                    <a:pt x="6123011" y="6166399"/>
                  </a:lnTo>
                  <a:cubicBezTo>
                    <a:pt x="6071326" y="6204001"/>
                    <a:pt x="6019061" y="6241458"/>
                    <a:pt x="5965925" y="6278479"/>
                  </a:cubicBezTo>
                  <a:cubicBezTo>
                    <a:pt x="5912644" y="6315210"/>
                    <a:pt x="5858927" y="6351650"/>
                    <a:pt x="5803903" y="6387364"/>
                  </a:cubicBezTo>
                  <a:cubicBezTo>
                    <a:pt x="5694437" y="6458938"/>
                    <a:pt x="5581486" y="6528335"/>
                    <a:pt x="5463744" y="6591780"/>
                  </a:cubicBezTo>
                  <a:cubicBezTo>
                    <a:pt x="5346147" y="6655514"/>
                    <a:pt x="5224486" y="6714748"/>
                    <a:pt x="5097888" y="6765562"/>
                  </a:cubicBezTo>
                  <a:cubicBezTo>
                    <a:pt x="5034879" y="6791332"/>
                    <a:pt x="4970700" y="6815005"/>
                    <a:pt x="4905602" y="6836446"/>
                  </a:cubicBezTo>
                  <a:lnTo>
                    <a:pt x="4831447" y="6858000"/>
                  </a:lnTo>
                  <a:lnTo>
                    <a:pt x="3036485" y="6858000"/>
                  </a:lnTo>
                  <a:lnTo>
                    <a:pt x="2911533" y="6825558"/>
                  </a:lnTo>
                  <a:cubicBezTo>
                    <a:pt x="2847182" y="6807410"/>
                    <a:pt x="2783121" y="6787919"/>
                    <a:pt x="2719386" y="6767158"/>
                  </a:cubicBezTo>
                  <a:cubicBezTo>
                    <a:pt x="2464884" y="6683389"/>
                    <a:pt x="2213285" y="6579149"/>
                    <a:pt x="1980415" y="6440210"/>
                  </a:cubicBezTo>
                  <a:cubicBezTo>
                    <a:pt x="1747399" y="6301563"/>
                    <a:pt x="1539355" y="6125749"/>
                    <a:pt x="1357588" y="5931206"/>
                  </a:cubicBezTo>
                  <a:cubicBezTo>
                    <a:pt x="1266269" y="5834080"/>
                    <a:pt x="1183226" y="5730711"/>
                    <a:pt x="1105118" y="5624874"/>
                  </a:cubicBezTo>
                  <a:cubicBezTo>
                    <a:pt x="1027446" y="5518601"/>
                    <a:pt x="953549" y="5410732"/>
                    <a:pt x="884588" y="5300539"/>
                  </a:cubicBezTo>
                  <a:cubicBezTo>
                    <a:pt x="866876" y="5273245"/>
                    <a:pt x="850180" y="5245516"/>
                    <a:pt x="833049" y="5217931"/>
                  </a:cubicBezTo>
                  <a:lnTo>
                    <a:pt x="783833" y="5137791"/>
                  </a:lnTo>
                  <a:cubicBezTo>
                    <a:pt x="752328" y="5085962"/>
                    <a:pt x="719662" y="5034567"/>
                    <a:pt x="686706" y="4982447"/>
                  </a:cubicBezTo>
                  <a:lnTo>
                    <a:pt x="485485" y="4665082"/>
                  </a:lnTo>
                  <a:cubicBezTo>
                    <a:pt x="417976" y="4556922"/>
                    <a:pt x="351338" y="4445568"/>
                    <a:pt x="289055" y="4329568"/>
                  </a:cubicBezTo>
                  <a:cubicBezTo>
                    <a:pt x="257987" y="4271496"/>
                    <a:pt x="227934" y="4212408"/>
                    <a:pt x="200495" y="4151721"/>
                  </a:cubicBezTo>
                  <a:cubicBezTo>
                    <a:pt x="173201" y="4090891"/>
                    <a:pt x="147794" y="4028898"/>
                    <a:pt x="125291" y="3965600"/>
                  </a:cubicBezTo>
                  <a:cubicBezTo>
                    <a:pt x="103224" y="3902155"/>
                    <a:pt x="83624" y="3837840"/>
                    <a:pt x="67654" y="3772509"/>
                  </a:cubicBezTo>
                  <a:cubicBezTo>
                    <a:pt x="60105" y="3739843"/>
                    <a:pt x="52410" y="3707032"/>
                    <a:pt x="46168" y="3674076"/>
                  </a:cubicBezTo>
                  <a:lnTo>
                    <a:pt x="36731" y="3624714"/>
                  </a:lnTo>
                  <a:lnTo>
                    <a:pt x="28891" y="3575208"/>
                  </a:lnTo>
                  <a:cubicBezTo>
                    <a:pt x="8566" y="3442948"/>
                    <a:pt x="0" y="3310252"/>
                    <a:pt x="0" y="3178573"/>
                  </a:cubicBezTo>
                  <a:cubicBezTo>
                    <a:pt x="726" y="2919425"/>
                    <a:pt x="27730" y="2660277"/>
                    <a:pt x="80575" y="2405774"/>
                  </a:cubicBezTo>
                  <a:cubicBezTo>
                    <a:pt x="133276" y="2151417"/>
                    <a:pt x="213997" y="1901996"/>
                    <a:pt x="322737" y="1665351"/>
                  </a:cubicBezTo>
                  <a:cubicBezTo>
                    <a:pt x="541235" y="1192061"/>
                    <a:pt x="857875" y="768568"/>
                    <a:pt x="1230700" y="407938"/>
                  </a:cubicBezTo>
                  <a:cubicBezTo>
                    <a:pt x="1324124" y="317781"/>
                    <a:pt x="1421323" y="231579"/>
                    <a:pt x="1521825" y="14944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3BFB38F-216C-4A75-8C1C-DAF998A5C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698" y="0"/>
              <a:ext cx="6477994" cy="6858000"/>
            </a:xfrm>
            <a:custGeom>
              <a:avLst/>
              <a:gdLst>
                <a:gd name="connsiteX0" fmla="*/ 5634917 w 6230407"/>
                <a:gd name="connsiteY0" fmla="*/ 0 h 6858000"/>
                <a:gd name="connsiteX1" fmla="*/ 6230407 w 6230407"/>
                <a:gd name="connsiteY1" fmla="*/ 0 h 6858000"/>
                <a:gd name="connsiteX2" fmla="*/ 6230407 w 6230407"/>
                <a:gd name="connsiteY2" fmla="*/ 322046 h 6858000"/>
                <a:gd name="connsiteX3" fmla="*/ 6061915 w 6230407"/>
                <a:gd name="connsiteY3" fmla="*/ 206288 h 6858000"/>
                <a:gd name="connsiteX4" fmla="*/ 5814792 w 6230407"/>
                <a:gd name="connsiteY4" fmla="*/ 74312 h 6858000"/>
                <a:gd name="connsiteX5" fmla="*/ 5676576 w 6230407"/>
                <a:gd name="connsiteY5" fmla="*/ 15049 h 6858000"/>
                <a:gd name="connsiteX6" fmla="*/ 1821847 w 6230407"/>
                <a:gd name="connsiteY6" fmla="*/ 0 h 6858000"/>
                <a:gd name="connsiteX7" fmla="*/ 3449591 w 6230407"/>
                <a:gd name="connsiteY7" fmla="*/ 0 h 6858000"/>
                <a:gd name="connsiteX8" fmla="*/ 3354111 w 6230407"/>
                <a:gd name="connsiteY8" fmla="*/ 29819 h 6858000"/>
                <a:gd name="connsiteX9" fmla="*/ 3177287 w 6230407"/>
                <a:gd name="connsiteY9" fmla="*/ 93621 h 6858000"/>
                <a:gd name="connsiteX10" fmla="*/ 1915374 w 6230407"/>
                <a:gd name="connsiteY10" fmla="*/ 844207 h 6858000"/>
                <a:gd name="connsiteX11" fmla="*/ 1042545 w 6230407"/>
                <a:gd name="connsiteY11" fmla="*/ 1926532 h 6858000"/>
                <a:gd name="connsiteX12" fmla="*/ 726050 w 6230407"/>
                <a:gd name="connsiteY12" fmla="*/ 3186123 h 6858000"/>
                <a:gd name="connsiteX13" fmla="*/ 1249864 w 6230407"/>
                <a:gd name="connsiteY13" fmla="*/ 4355701 h 6858000"/>
                <a:gd name="connsiteX14" fmla="*/ 1513803 w 6230407"/>
                <a:gd name="connsiteY14" fmla="*/ 4726929 h 6858000"/>
                <a:gd name="connsiteX15" fmla="*/ 3990446 w 6230407"/>
                <a:gd name="connsiteY15" fmla="*/ 6178014 h 6858000"/>
                <a:gd name="connsiteX16" fmla="*/ 5870541 w 6230407"/>
                <a:gd name="connsiteY16" fmla="*/ 5285296 h 6858000"/>
                <a:gd name="connsiteX17" fmla="*/ 6099347 w 6230407"/>
                <a:gd name="connsiteY17" fmla="*/ 5108030 h 6858000"/>
                <a:gd name="connsiteX18" fmla="*/ 6230407 w 6230407"/>
                <a:gd name="connsiteY18" fmla="*/ 5006078 h 6858000"/>
                <a:gd name="connsiteX19" fmla="*/ 6230407 w 6230407"/>
                <a:gd name="connsiteY19" fmla="*/ 5924458 h 6858000"/>
                <a:gd name="connsiteX20" fmla="*/ 6056186 w 6230407"/>
                <a:gd name="connsiteY20" fmla="*/ 6058925 h 6858000"/>
                <a:gd name="connsiteX21" fmla="*/ 4500343 w 6230407"/>
                <a:gd name="connsiteY21" fmla="*/ 6854086 h 6858000"/>
                <a:gd name="connsiteX22" fmla="*/ 4476760 w 6230407"/>
                <a:gd name="connsiteY22" fmla="*/ 6858000 h 6858000"/>
                <a:gd name="connsiteX23" fmla="*/ 3391617 w 6230407"/>
                <a:gd name="connsiteY23" fmla="*/ 6858000 h 6858000"/>
                <a:gd name="connsiteX24" fmla="*/ 3242986 w 6230407"/>
                <a:gd name="connsiteY24" fmla="*/ 6833894 h 6858000"/>
                <a:gd name="connsiteX25" fmla="*/ 913044 w 6230407"/>
                <a:gd name="connsiteY25" fmla="*/ 5134452 h 6858000"/>
                <a:gd name="connsiteX26" fmla="*/ 0 w 6230407"/>
                <a:gd name="connsiteY26" fmla="*/ 3186123 h 6858000"/>
                <a:gd name="connsiteX27" fmla="*/ 1779764 w 6230407"/>
                <a:gd name="connsiteY27" fmla="*/ 2881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30407" h="6858000">
                  <a:moveTo>
                    <a:pt x="5634917" y="0"/>
                  </a:moveTo>
                  <a:lnTo>
                    <a:pt x="6230407" y="0"/>
                  </a:lnTo>
                  <a:lnTo>
                    <a:pt x="6230407" y="322046"/>
                  </a:lnTo>
                  <a:lnTo>
                    <a:pt x="6061915" y="206288"/>
                  </a:lnTo>
                  <a:cubicBezTo>
                    <a:pt x="5982213" y="157828"/>
                    <a:pt x="5899796" y="113801"/>
                    <a:pt x="5814792" y="74312"/>
                  </a:cubicBezTo>
                  <a:cubicBezTo>
                    <a:pt x="5769441" y="53261"/>
                    <a:pt x="5723362" y="33505"/>
                    <a:pt x="5676576" y="15049"/>
                  </a:cubicBezTo>
                  <a:close/>
                  <a:moveTo>
                    <a:pt x="1821847" y="0"/>
                  </a:moveTo>
                  <a:lnTo>
                    <a:pt x="3449591" y="0"/>
                  </a:lnTo>
                  <a:lnTo>
                    <a:pt x="3354111" y="29819"/>
                  </a:lnTo>
                  <a:cubicBezTo>
                    <a:pt x="3295072" y="49686"/>
                    <a:pt x="3236122" y="70955"/>
                    <a:pt x="3177287" y="93621"/>
                  </a:cubicBezTo>
                  <a:cubicBezTo>
                    <a:pt x="2718951" y="269871"/>
                    <a:pt x="2282682" y="529455"/>
                    <a:pt x="1915374" y="844207"/>
                  </a:cubicBezTo>
                  <a:cubicBezTo>
                    <a:pt x="1541678" y="1164331"/>
                    <a:pt x="1247976" y="1528591"/>
                    <a:pt x="1042545" y="1926532"/>
                  </a:cubicBezTo>
                  <a:cubicBezTo>
                    <a:pt x="832613" y="2333329"/>
                    <a:pt x="726050" y="2757113"/>
                    <a:pt x="726050" y="3186123"/>
                  </a:cubicBezTo>
                  <a:cubicBezTo>
                    <a:pt x="726050" y="3618181"/>
                    <a:pt x="896057" y="3870506"/>
                    <a:pt x="1249864" y="4355701"/>
                  </a:cubicBezTo>
                  <a:cubicBezTo>
                    <a:pt x="1335230" y="4472717"/>
                    <a:pt x="1423500" y="4593798"/>
                    <a:pt x="1513803" y="4726929"/>
                  </a:cubicBezTo>
                  <a:cubicBezTo>
                    <a:pt x="2203848" y="5744068"/>
                    <a:pt x="2944562" y="6178014"/>
                    <a:pt x="3990446" y="6178014"/>
                  </a:cubicBezTo>
                  <a:cubicBezTo>
                    <a:pt x="4676863" y="6178014"/>
                    <a:pt x="5180496" y="5824498"/>
                    <a:pt x="5870541" y="5285296"/>
                  </a:cubicBezTo>
                  <a:cubicBezTo>
                    <a:pt x="5947632" y="5225046"/>
                    <a:pt x="6024723" y="5165521"/>
                    <a:pt x="6099347" y="5108030"/>
                  </a:cubicBezTo>
                  <a:lnTo>
                    <a:pt x="6230407" y="5006078"/>
                  </a:lnTo>
                  <a:lnTo>
                    <a:pt x="6230407" y="5924458"/>
                  </a:lnTo>
                  <a:lnTo>
                    <a:pt x="6056186" y="6058925"/>
                  </a:lnTo>
                  <a:cubicBezTo>
                    <a:pt x="5577260" y="6421454"/>
                    <a:pt x="5092142" y="6735949"/>
                    <a:pt x="4500343" y="6854086"/>
                  </a:cubicBezTo>
                  <a:lnTo>
                    <a:pt x="4476760" y="6858000"/>
                  </a:lnTo>
                  <a:lnTo>
                    <a:pt x="3391617" y="6858000"/>
                  </a:lnTo>
                  <a:lnTo>
                    <a:pt x="3242986" y="6833894"/>
                  </a:lnTo>
                  <a:cubicBezTo>
                    <a:pt x="2233307" y="6634206"/>
                    <a:pt x="1512986" y="6018796"/>
                    <a:pt x="913044" y="5134452"/>
                  </a:cubicBezTo>
                  <a:cubicBezTo>
                    <a:pt x="469951" y="4481428"/>
                    <a:pt x="0" y="4033545"/>
                    <a:pt x="0" y="3186123"/>
                  </a:cubicBezTo>
                  <a:cubicBezTo>
                    <a:pt x="0" y="1915018"/>
                    <a:pt x="732545" y="779286"/>
                    <a:pt x="1779764" y="2881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DF24F7D-73CE-4EF0-86BC-1C1C4C5CB7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698" y="0"/>
              <a:ext cx="6477994" cy="6858000"/>
            </a:xfrm>
            <a:custGeom>
              <a:avLst/>
              <a:gdLst>
                <a:gd name="connsiteX0" fmla="*/ 5061392 w 6230408"/>
                <a:gd name="connsiteY0" fmla="*/ 0 h 6858000"/>
                <a:gd name="connsiteX1" fmla="*/ 6230408 w 6230408"/>
                <a:gd name="connsiteY1" fmla="*/ 0 h 6858000"/>
                <a:gd name="connsiteX2" fmla="*/ 6230408 w 6230408"/>
                <a:gd name="connsiteY2" fmla="*/ 502666 h 6858000"/>
                <a:gd name="connsiteX3" fmla="*/ 6204367 w 6230408"/>
                <a:gd name="connsiteY3" fmla="*/ 480166 h 6858000"/>
                <a:gd name="connsiteX4" fmla="*/ 5753525 w 6230408"/>
                <a:gd name="connsiteY4" fmla="*/ 205991 h 6858000"/>
                <a:gd name="connsiteX5" fmla="*/ 5205685 w 6230408"/>
                <a:gd name="connsiteY5" fmla="*/ 25948 h 6858000"/>
                <a:gd name="connsiteX6" fmla="*/ 1821847 w 6230408"/>
                <a:gd name="connsiteY6" fmla="*/ 0 h 6858000"/>
                <a:gd name="connsiteX7" fmla="*/ 4114919 w 6230408"/>
                <a:gd name="connsiteY7" fmla="*/ 0 h 6858000"/>
                <a:gd name="connsiteX8" fmla="*/ 4086206 w 6230408"/>
                <a:gd name="connsiteY8" fmla="*/ 3507 h 6858000"/>
                <a:gd name="connsiteX9" fmla="*/ 3229262 w 6230408"/>
                <a:gd name="connsiteY9" fmla="*/ 229075 h 6858000"/>
                <a:gd name="connsiteX10" fmla="*/ 2009741 w 6230408"/>
                <a:gd name="connsiteY10" fmla="*/ 954400 h 6858000"/>
                <a:gd name="connsiteX11" fmla="*/ 1171466 w 6230408"/>
                <a:gd name="connsiteY11" fmla="*/ 1993025 h 6858000"/>
                <a:gd name="connsiteX12" fmla="*/ 871086 w 6230408"/>
                <a:gd name="connsiteY12" fmla="*/ 3186123 h 6858000"/>
                <a:gd name="connsiteX13" fmla="*/ 1367025 w 6230408"/>
                <a:gd name="connsiteY13" fmla="*/ 4270190 h 6858000"/>
                <a:gd name="connsiteX14" fmla="*/ 1633868 w 6230408"/>
                <a:gd name="connsiteY14" fmla="*/ 4645483 h 6858000"/>
                <a:gd name="connsiteX15" fmla="*/ 2651877 w 6230408"/>
                <a:gd name="connsiteY15" fmla="*/ 5684689 h 6858000"/>
                <a:gd name="connsiteX16" fmla="*/ 3990301 w 6230408"/>
                <a:gd name="connsiteY16" fmla="*/ 6032833 h 6858000"/>
                <a:gd name="connsiteX17" fmla="*/ 4851225 w 6230408"/>
                <a:gd name="connsiteY17" fmla="*/ 5811141 h 6858000"/>
                <a:gd name="connsiteX18" fmla="*/ 5780965 w 6230408"/>
                <a:gd name="connsiteY18" fmla="*/ 5171038 h 6858000"/>
                <a:gd name="connsiteX19" fmla="*/ 6010496 w 6230408"/>
                <a:gd name="connsiteY19" fmla="*/ 4993191 h 6858000"/>
                <a:gd name="connsiteX20" fmla="*/ 6230408 w 6230408"/>
                <a:gd name="connsiteY20" fmla="*/ 4822117 h 6858000"/>
                <a:gd name="connsiteX21" fmla="*/ 6230408 w 6230408"/>
                <a:gd name="connsiteY21" fmla="*/ 5924457 h 6858000"/>
                <a:gd name="connsiteX22" fmla="*/ 6056186 w 6230408"/>
                <a:gd name="connsiteY22" fmla="*/ 6058925 h 6858000"/>
                <a:gd name="connsiteX23" fmla="*/ 4500343 w 6230408"/>
                <a:gd name="connsiteY23" fmla="*/ 6854086 h 6858000"/>
                <a:gd name="connsiteX24" fmla="*/ 4476760 w 6230408"/>
                <a:gd name="connsiteY24" fmla="*/ 6858000 h 6858000"/>
                <a:gd name="connsiteX25" fmla="*/ 3391617 w 6230408"/>
                <a:gd name="connsiteY25" fmla="*/ 6858000 h 6858000"/>
                <a:gd name="connsiteX26" fmla="*/ 3242986 w 6230408"/>
                <a:gd name="connsiteY26" fmla="*/ 6833894 h 6858000"/>
                <a:gd name="connsiteX27" fmla="*/ 913044 w 6230408"/>
                <a:gd name="connsiteY27" fmla="*/ 5134452 h 6858000"/>
                <a:gd name="connsiteX28" fmla="*/ 0 w 6230408"/>
                <a:gd name="connsiteY28" fmla="*/ 3186123 h 6858000"/>
                <a:gd name="connsiteX29" fmla="*/ 1779764 w 6230408"/>
                <a:gd name="connsiteY29" fmla="*/ 2881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230408" h="6858000">
                  <a:moveTo>
                    <a:pt x="5061392" y="0"/>
                  </a:moveTo>
                  <a:lnTo>
                    <a:pt x="6230408" y="0"/>
                  </a:lnTo>
                  <a:lnTo>
                    <a:pt x="6230408" y="502666"/>
                  </a:lnTo>
                  <a:lnTo>
                    <a:pt x="6204367" y="480166"/>
                  </a:lnTo>
                  <a:cubicBezTo>
                    <a:pt x="6064466" y="372115"/>
                    <a:pt x="5913877" y="280469"/>
                    <a:pt x="5753525" y="205991"/>
                  </a:cubicBezTo>
                  <a:cubicBezTo>
                    <a:pt x="5581848" y="126214"/>
                    <a:pt x="5398775" y="66109"/>
                    <a:pt x="5205685" y="25948"/>
                  </a:cubicBezTo>
                  <a:close/>
                  <a:moveTo>
                    <a:pt x="1821847" y="0"/>
                  </a:moveTo>
                  <a:lnTo>
                    <a:pt x="4114919" y="0"/>
                  </a:lnTo>
                  <a:lnTo>
                    <a:pt x="4086206" y="3507"/>
                  </a:lnTo>
                  <a:cubicBezTo>
                    <a:pt x="3798985" y="45364"/>
                    <a:pt x="3509190" y="121369"/>
                    <a:pt x="3229262" y="229075"/>
                  </a:cubicBezTo>
                  <a:cubicBezTo>
                    <a:pt x="2786315" y="399518"/>
                    <a:pt x="2364564" y="650390"/>
                    <a:pt x="2009741" y="954400"/>
                  </a:cubicBezTo>
                  <a:cubicBezTo>
                    <a:pt x="1655354" y="1257973"/>
                    <a:pt x="1365573" y="1617151"/>
                    <a:pt x="1171466" y="1993025"/>
                  </a:cubicBezTo>
                  <a:cubicBezTo>
                    <a:pt x="972132" y="2379061"/>
                    <a:pt x="871086" y="2780487"/>
                    <a:pt x="871086" y="3186123"/>
                  </a:cubicBezTo>
                  <a:cubicBezTo>
                    <a:pt x="871086" y="3573756"/>
                    <a:pt x="1023091" y="3798642"/>
                    <a:pt x="1367025" y="4270190"/>
                  </a:cubicBezTo>
                  <a:cubicBezTo>
                    <a:pt x="1453117" y="4388222"/>
                    <a:pt x="1542113" y="4510319"/>
                    <a:pt x="1633868" y="4645483"/>
                  </a:cubicBezTo>
                  <a:cubicBezTo>
                    <a:pt x="1958347" y="5123709"/>
                    <a:pt x="2291248" y="5463723"/>
                    <a:pt x="2651877" y="5684689"/>
                  </a:cubicBezTo>
                  <a:cubicBezTo>
                    <a:pt x="3034139" y="5919011"/>
                    <a:pt x="3472005" y="6032833"/>
                    <a:pt x="3990301" y="6032833"/>
                  </a:cubicBezTo>
                  <a:cubicBezTo>
                    <a:pt x="4284438" y="6032833"/>
                    <a:pt x="4557959" y="5962420"/>
                    <a:pt x="4851225" y="5811141"/>
                  </a:cubicBezTo>
                  <a:cubicBezTo>
                    <a:pt x="5152330" y="5655798"/>
                    <a:pt x="5450387" y="5429315"/>
                    <a:pt x="5780965" y="5171038"/>
                  </a:cubicBezTo>
                  <a:cubicBezTo>
                    <a:pt x="5858491" y="5110498"/>
                    <a:pt x="5935727" y="5050828"/>
                    <a:pt x="6010496" y="4993191"/>
                  </a:cubicBezTo>
                  <a:lnTo>
                    <a:pt x="6230408" y="4822117"/>
                  </a:lnTo>
                  <a:lnTo>
                    <a:pt x="6230408" y="5924457"/>
                  </a:lnTo>
                  <a:lnTo>
                    <a:pt x="6056186" y="6058925"/>
                  </a:lnTo>
                  <a:cubicBezTo>
                    <a:pt x="5577260" y="6421454"/>
                    <a:pt x="5092142" y="6735949"/>
                    <a:pt x="4500343" y="6854086"/>
                  </a:cubicBezTo>
                  <a:lnTo>
                    <a:pt x="4476760" y="6858000"/>
                  </a:lnTo>
                  <a:lnTo>
                    <a:pt x="3391617" y="6858000"/>
                  </a:lnTo>
                  <a:lnTo>
                    <a:pt x="3242986" y="6833894"/>
                  </a:lnTo>
                  <a:cubicBezTo>
                    <a:pt x="2233307" y="6634206"/>
                    <a:pt x="1512986" y="6018796"/>
                    <a:pt x="913044" y="5134452"/>
                  </a:cubicBezTo>
                  <a:cubicBezTo>
                    <a:pt x="469951" y="4481428"/>
                    <a:pt x="0" y="4033545"/>
                    <a:pt x="0" y="3186123"/>
                  </a:cubicBezTo>
                  <a:cubicBezTo>
                    <a:pt x="0" y="1915018"/>
                    <a:pt x="732545" y="779286"/>
                    <a:pt x="1779764" y="2881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3445B6-9C0D-4865-BF68-CD74892D0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05128" y="0"/>
              <a:ext cx="6648564" cy="6858000"/>
            </a:xfrm>
            <a:custGeom>
              <a:avLst/>
              <a:gdLst>
                <a:gd name="connsiteX0" fmla="*/ 1242460 w 6394458"/>
                <a:gd name="connsiteY0" fmla="*/ 0 h 6858000"/>
                <a:gd name="connsiteX1" fmla="*/ 2160732 w 6394458"/>
                <a:gd name="connsiteY1" fmla="*/ 0 h 6858000"/>
                <a:gd name="connsiteX2" fmla="*/ 2096124 w 6394458"/>
                <a:gd name="connsiteY2" fmla="*/ 41936 h 6858000"/>
                <a:gd name="connsiteX3" fmla="*/ 1942232 w 6394458"/>
                <a:gd name="connsiteY3" fmla="*/ 154451 h 6858000"/>
                <a:gd name="connsiteX4" fmla="*/ 1941942 w 6394458"/>
                <a:gd name="connsiteY4" fmla="*/ 154741 h 6858000"/>
                <a:gd name="connsiteX5" fmla="*/ 1941652 w 6394458"/>
                <a:gd name="connsiteY5" fmla="*/ 155032 h 6858000"/>
                <a:gd name="connsiteX6" fmla="*/ 1878498 w 6394458"/>
                <a:gd name="connsiteY6" fmla="*/ 203377 h 6858000"/>
                <a:gd name="connsiteX7" fmla="*/ 1865722 w 6394458"/>
                <a:gd name="connsiteY7" fmla="*/ 213395 h 6858000"/>
                <a:gd name="connsiteX8" fmla="*/ 1791679 w 6394458"/>
                <a:gd name="connsiteY8" fmla="*/ 272483 h 6858000"/>
                <a:gd name="connsiteX9" fmla="*/ 1503495 w 6394458"/>
                <a:gd name="connsiteY9" fmla="*/ 525389 h 6858000"/>
                <a:gd name="connsiteX10" fmla="*/ 990135 w 6394458"/>
                <a:gd name="connsiteY10" fmla="*/ 1098128 h 6858000"/>
                <a:gd name="connsiteX11" fmla="*/ 771637 w 6394458"/>
                <a:gd name="connsiteY11" fmla="*/ 1416800 h 6858000"/>
                <a:gd name="connsiteX12" fmla="*/ 585660 w 6394458"/>
                <a:gd name="connsiteY12" fmla="*/ 1756960 h 6858000"/>
                <a:gd name="connsiteX13" fmla="*/ 585515 w 6394458"/>
                <a:gd name="connsiteY13" fmla="*/ 1757395 h 6858000"/>
                <a:gd name="connsiteX14" fmla="*/ 585370 w 6394458"/>
                <a:gd name="connsiteY14" fmla="*/ 1757831 h 6858000"/>
                <a:gd name="connsiteX15" fmla="*/ 544574 w 6394458"/>
                <a:gd name="connsiteY15" fmla="*/ 1845230 h 6858000"/>
                <a:gd name="connsiteX16" fmla="*/ 524539 w 6394458"/>
                <a:gd name="connsiteY16" fmla="*/ 1889510 h 6858000"/>
                <a:gd name="connsiteX17" fmla="*/ 505666 w 6394458"/>
                <a:gd name="connsiteY17" fmla="*/ 1933935 h 6858000"/>
                <a:gd name="connsiteX18" fmla="*/ 502762 w 6394458"/>
                <a:gd name="connsiteY18" fmla="*/ 1940904 h 6858000"/>
                <a:gd name="connsiteX19" fmla="*/ 469661 w 6394458"/>
                <a:gd name="connsiteY19" fmla="*/ 2023512 h 6858000"/>
                <a:gd name="connsiteX20" fmla="*/ 456885 w 6394458"/>
                <a:gd name="connsiteY20" fmla="*/ 2057049 h 6858000"/>
                <a:gd name="connsiteX21" fmla="*/ 435688 w 6394458"/>
                <a:gd name="connsiteY21" fmla="*/ 2114395 h 6858000"/>
                <a:gd name="connsiteX22" fmla="*/ 435543 w 6394458"/>
                <a:gd name="connsiteY22" fmla="*/ 2114976 h 6858000"/>
                <a:gd name="connsiteX23" fmla="*/ 435253 w 6394458"/>
                <a:gd name="connsiteY23" fmla="*/ 2115557 h 6858000"/>
                <a:gd name="connsiteX24" fmla="*/ 324770 w 6394458"/>
                <a:gd name="connsiteY24" fmla="*/ 2488382 h 6858000"/>
                <a:gd name="connsiteX25" fmla="*/ 235338 w 6394458"/>
                <a:gd name="connsiteY25" fmla="*/ 3261036 h 6858000"/>
                <a:gd name="connsiteX26" fmla="*/ 272505 w 6394458"/>
                <a:gd name="connsiteY26" fmla="*/ 3641991 h 6858000"/>
                <a:gd name="connsiteX27" fmla="*/ 385891 w 6394458"/>
                <a:gd name="connsiteY27" fmla="*/ 4006104 h 6858000"/>
                <a:gd name="connsiteX28" fmla="*/ 386182 w 6394458"/>
                <a:gd name="connsiteY28" fmla="*/ 4006685 h 6858000"/>
                <a:gd name="connsiteX29" fmla="*/ 386472 w 6394458"/>
                <a:gd name="connsiteY29" fmla="*/ 4007266 h 6858000"/>
                <a:gd name="connsiteX30" fmla="*/ 413911 w 6394458"/>
                <a:gd name="connsiteY30" fmla="*/ 4068823 h 6858000"/>
                <a:gd name="connsiteX31" fmla="*/ 425380 w 6394458"/>
                <a:gd name="connsiteY31" fmla="*/ 4093794 h 6858000"/>
                <a:gd name="connsiteX32" fmla="*/ 435834 w 6394458"/>
                <a:gd name="connsiteY32" fmla="*/ 4114845 h 6858000"/>
                <a:gd name="connsiteX33" fmla="*/ 468644 w 6394458"/>
                <a:gd name="connsiteY33" fmla="*/ 4178435 h 6858000"/>
                <a:gd name="connsiteX34" fmla="*/ 468935 w 6394458"/>
                <a:gd name="connsiteY34" fmla="*/ 4179015 h 6858000"/>
                <a:gd name="connsiteX35" fmla="*/ 469225 w 6394458"/>
                <a:gd name="connsiteY35" fmla="*/ 4179596 h 6858000"/>
                <a:gd name="connsiteX36" fmla="*/ 566496 w 6394458"/>
                <a:gd name="connsiteY36" fmla="*/ 4345828 h 6858000"/>
                <a:gd name="connsiteX37" fmla="*/ 674366 w 6394458"/>
                <a:gd name="connsiteY37" fmla="*/ 4507124 h 6858000"/>
                <a:gd name="connsiteX38" fmla="*/ 790946 w 6394458"/>
                <a:gd name="connsiteY38" fmla="*/ 4665372 h 6858000"/>
                <a:gd name="connsiteX39" fmla="*/ 938015 w 6394458"/>
                <a:gd name="connsiteY39" fmla="*/ 4855559 h 6858000"/>
                <a:gd name="connsiteX40" fmla="*/ 1035286 w 6394458"/>
                <a:gd name="connsiteY40" fmla="*/ 4980269 h 6858000"/>
                <a:gd name="connsiteX41" fmla="*/ 1158254 w 6394458"/>
                <a:gd name="connsiteY41" fmla="*/ 5140985 h 6858000"/>
                <a:gd name="connsiteX42" fmla="*/ 1221118 w 6394458"/>
                <a:gd name="connsiteY42" fmla="*/ 5226351 h 6858000"/>
                <a:gd name="connsiteX43" fmla="*/ 1277448 w 6394458"/>
                <a:gd name="connsiteY43" fmla="*/ 5303007 h 6858000"/>
                <a:gd name="connsiteX44" fmla="*/ 1277739 w 6394458"/>
                <a:gd name="connsiteY44" fmla="*/ 5303297 h 6858000"/>
                <a:gd name="connsiteX45" fmla="*/ 1278029 w 6394458"/>
                <a:gd name="connsiteY45" fmla="*/ 5303588 h 6858000"/>
                <a:gd name="connsiteX46" fmla="*/ 1376607 w 6394458"/>
                <a:gd name="connsiteY46" fmla="*/ 5433525 h 6858000"/>
                <a:gd name="connsiteX47" fmla="*/ 1395625 w 6394458"/>
                <a:gd name="connsiteY47" fmla="*/ 5458060 h 6858000"/>
                <a:gd name="connsiteX48" fmla="*/ 1405207 w 6394458"/>
                <a:gd name="connsiteY48" fmla="*/ 5469965 h 6858000"/>
                <a:gd name="connsiteX49" fmla="*/ 1518739 w 6394458"/>
                <a:gd name="connsiteY49" fmla="*/ 5607597 h 6858000"/>
                <a:gd name="connsiteX50" fmla="*/ 1779194 w 6394458"/>
                <a:gd name="connsiteY50" fmla="*/ 5888957 h 6858000"/>
                <a:gd name="connsiteX51" fmla="*/ 2361805 w 6394458"/>
                <a:gd name="connsiteY51" fmla="*/ 6356876 h 6858000"/>
                <a:gd name="connsiteX52" fmla="*/ 2682656 w 6394458"/>
                <a:gd name="connsiteY52" fmla="*/ 6532110 h 6858000"/>
                <a:gd name="connsiteX53" fmla="*/ 2682946 w 6394458"/>
                <a:gd name="connsiteY53" fmla="*/ 6532255 h 6858000"/>
                <a:gd name="connsiteX54" fmla="*/ 2683236 w 6394458"/>
                <a:gd name="connsiteY54" fmla="*/ 6532400 h 6858000"/>
                <a:gd name="connsiteX55" fmla="*/ 3021944 w 6394458"/>
                <a:gd name="connsiteY55" fmla="*/ 6664805 h 6858000"/>
                <a:gd name="connsiteX56" fmla="*/ 3375605 w 6394458"/>
                <a:gd name="connsiteY56" fmla="*/ 6756415 h 6858000"/>
                <a:gd name="connsiteX57" fmla="*/ 3555048 w 6394458"/>
                <a:gd name="connsiteY57" fmla="*/ 6786612 h 6858000"/>
                <a:gd name="connsiteX58" fmla="*/ 3735218 w 6394458"/>
                <a:gd name="connsiteY58" fmla="*/ 6807083 h 6858000"/>
                <a:gd name="connsiteX59" fmla="*/ 4108188 w 6394458"/>
                <a:gd name="connsiteY59" fmla="*/ 6823343 h 6858000"/>
                <a:gd name="connsiteX60" fmla="*/ 4126917 w 6394458"/>
                <a:gd name="connsiteY60" fmla="*/ 6823343 h 6858000"/>
                <a:gd name="connsiteX61" fmla="*/ 4151597 w 6394458"/>
                <a:gd name="connsiteY61" fmla="*/ 6823488 h 6858000"/>
                <a:gd name="connsiteX62" fmla="*/ 4199652 w 6394458"/>
                <a:gd name="connsiteY62" fmla="*/ 6822763 h 6858000"/>
                <a:gd name="connsiteX63" fmla="*/ 4200088 w 6394458"/>
                <a:gd name="connsiteY63" fmla="*/ 6822763 h 6858000"/>
                <a:gd name="connsiteX64" fmla="*/ 4200523 w 6394458"/>
                <a:gd name="connsiteY64" fmla="*/ 6822763 h 6858000"/>
                <a:gd name="connsiteX65" fmla="*/ 4245675 w 6394458"/>
                <a:gd name="connsiteY65" fmla="*/ 6821601 h 6858000"/>
                <a:gd name="connsiteX66" fmla="*/ 4291117 w 6394458"/>
                <a:gd name="connsiteY66" fmla="*/ 6819277 h 6858000"/>
                <a:gd name="connsiteX67" fmla="*/ 4469108 w 6394458"/>
                <a:gd name="connsiteY67" fmla="*/ 6803743 h 6858000"/>
                <a:gd name="connsiteX68" fmla="*/ 5157267 w 6394458"/>
                <a:gd name="connsiteY68" fmla="*/ 6617766 h 6858000"/>
                <a:gd name="connsiteX69" fmla="*/ 5484069 w 6394458"/>
                <a:gd name="connsiteY69" fmla="*/ 6455744 h 6858000"/>
                <a:gd name="connsiteX70" fmla="*/ 5801144 w 6394458"/>
                <a:gd name="connsiteY70" fmla="*/ 6257717 h 6858000"/>
                <a:gd name="connsiteX71" fmla="*/ 6111106 w 6394458"/>
                <a:gd name="connsiteY71" fmla="*/ 6032542 h 6858000"/>
                <a:gd name="connsiteX72" fmla="*/ 6264127 w 6394458"/>
                <a:gd name="connsiteY72" fmla="*/ 5913203 h 6858000"/>
                <a:gd name="connsiteX73" fmla="*/ 6394458 w 6394458"/>
                <a:gd name="connsiteY73" fmla="*/ 5808939 h 6858000"/>
                <a:gd name="connsiteX74" fmla="*/ 6394458 w 6394458"/>
                <a:gd name="connsiteY74" fmla="*/ 6858000 h 6858000"/>
                <a:gd name="connsiteX75" fmla="*/ 2234128 w 6394458"/>
                <a:gd name="connsiteY75" fmla="*/ 6858000 h 6858000"/>
                <a:gd name="connsiteX76" fmla="*/ 2151583 w 6394458"/>
                <a:gd name="connsiteY76" fmla="*/ 6802146 h 6858000"/>
                <a:gd name="connsiteX77" fmla="*/ 593791 w 6394458"/>
                <a:gd name="connsiteY77" fmla="*/ 5241450 h 6858000"/>
                <a:gd name="connsiteX78" fmla="*/ 0 w 6394458"/>
                <a:gd name="connsiteY78" fmla="*/ 3044861 h 6858000"/>
                <a:gd name="connsiteX79" fmla="*/ 342337 w 6394458"/>
                <a:gd name="connsiteY79" fmla="*/ 1349581 h 6858000"/>
                <a:gd name="connsiteX80" fmla="*/ 1129762 w 6394458"/>
                <a:gd name="connsiteY80" fmla="*/ 11818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6394458" h="6858000">
                  <a:moveTo>
                    <a:pt x="1242460" y="0"/>
                  </a:moveTo>
                  <a:lnTo>
                    <a:pt x="2160732" y="0"/>
                  </a:lnTo>
                  <a:lnTo>
                    <a:pt x="2096124" y="41936"/>
                  </a:lnTo>
                  <a:cubicBezTo>
                    <a:pt x="2053586" y="71988"/>
                    <a:pt x="1997691" y="111913"/>
                    <a:pt x="1942232" y="154451"/>
                  </a:cubicBezTo>
                  <a:lnTo>
                    <a:pt x="1941942" y="154741"/>
                  </a:lnTo>
                  <a:lnTo>
                    <a:pt x="1941652" y="155032"/>
                  </a:lnTo>
                  <a:cubicBezTo>
                    <a:pt x="1920455" y="170711"/>
                    <a:pt x="1899113" y="187262"/>
                    <a:pt x="1878498" y="203377"/>
                  </a:cubicBezTo>
                  <a:lnTo>
                    <a:pt x="1865722" y="213395"/>
                  </a:lnTo>
                  <a:cubicBezTo>
                    <a:pt x="1838863" y="233865"/>
                    <a:pt x="1813311" y="254771"/>
                    <a:pt x="1791679" y="272483"/>
                  </a:cubicBezTo>
                  <a:cubicBezTo>
                    <a:pt x="1684245" y="360463"/>
                    <a:pt x="1590023" y="443216"/>
                    <a:pt x="1503495" y="525389"/>
                  </a:cubicBezTo>
                  <a:cubicBezTo>
                    <a:pt x="1315050" y="703090"/>
                    <a:pt x="1142430" y="895746"/>
                    <a:pt x="990135" y="1098128"/>
                  </a:cubicBezTo>
                  <a:cubicBezTo>
                    <a:pt x="911301" y="1202949"/>
                    <a:pt x="837695" y="1310238"/>
                    <a:pt x="771637" y="1416800"/>
                  </a:cubicBezTo>
                  <a:cubicBezTo>
                    <a:pt x="697595" y="1538898"/>
                    <a:pt x="636764" y="1650106"/>
                    <a:pt x="585660" y="1756960"/>
                  </a:cubicBezTo>
                  <a:lnTo>
                    <a:pt x="585515" y="1757395"/>
                  </a:lnTo>
                  <a:lnTo>
                    <a:pt x="585370" y="1757831"/>
                  </a:lnTo>
                  <a:cubicBezTo>
                    <a:pt x="570271" y="1788174"/>
                    <a:pt x="556334" y="1818952"/>
                    <a:pt x="544574" y="1845230"/>
                  </a:cubicBezTo>
                  <a:lnTo>
                    <a:pt x="524539" y="1889510"/>
                  </a:lnTo>
                  <a:lnTo>
                    <a:pt x="505666" y="1933935"/>
                  </a:lnTo>
                  <a:lnTo>
                    <a:pt x="502762" y="1940904"/>
                  </a:lnTo>
                  <a:cubicBezTo>
                    <a:pt x="491002" y="1969214"/>
                    <a:pt x="479823" y="1996073"/>
                    <a:pt x="469661" y="2023512"/>
                  </a:cubicBezTo>
                  <a:cubicBezTo>
                    <a:pt x="465450" y="2034691"/>
                    <a:pt x="461240" y="2045870"/>
                    <a:pt x="456885" y="2057049"/>
                  </a:cubicBezTo>
                  <a:cubicBezTo>
                    <a:pt x="449190" y="2076794"/>
                    <a:pt x="442076" y="2095522"/>
                    <a:pt x="435688" y="2114395"/>
                  </a:cubicBezTo>
                  <a:lnTo>
                    <a:pt x="435543" y="2114976"/>
                  </a:lnTo>
                  <a:lnTo>
                    <a:pt x="435253" y="2115557"/>
                  </a:lnTo>
                  <a:cubicBezTo>
                    <a:pt x="390392" y="2239687"/>
                    <a:pt x="353226" y="2365123"/>
                    <a:pt x="324770" y="2488382"/>
                  </a:cubicBezTo>
                  <a:cubicBezTo>
                    <a:pt x="265391" y="2742158"/>
                    <a:pt x="235193" y="3002178"/>
                    <a:pt x="235338" y="3261036"/>
                  </a:cubicBezTo>
                  <a:cubicBezTo>
                    <a:pt x="236210" y="3391989"/>
                    <a:pt x="248695" y="3520474"/>
                    <a:pt x="272505" y="3641991"/>
                  </a:cubicBezTo>
                  <a:cubicBezTo>
                    <a:pt x="299073" y="3770621"/>
                    <a:pt x="337110" y="3893154"/>
                    <a:pt x="385891" y="4006104"/>
                  </a:cubicBezTo>
                  <a:lnTo>
                    <a:pt x="386182" y="4006685"/>
                  </a:lnTo>
                  <a:lnTo>
                    <a:pt x="386472" y="4007266"/>
                  </a:lnTo>
                  <a:cubicBezTo>
                    <a:pt x="394747" y="4027591"/>
                    <a:pt x="404039" y="4047626"/>
                    <a:pt x="413911" y="4068823"/>
                  </a:cubicBezTo>
                  <a:cubicBezTo>
                    <a:pt x="417686" y="4077098"/>
                    <a:pt x="421606" y="4085374"/>
                    <a:pt x="425380" y="4093794"/>
                  </a:cubicBezTo>
                  <a:cubicBezTo>
                    <a:pt x="428865" y="4100908"/>
                    <a:pt x="432349" y="4107876"/>
                    <a:pt x="435834" y="4114845"/>
                  </a:cubicBezTo>
                  <a:cubicBezTo>
                    <a:pt x="446867" y="4136913"/>
                    <a:pt x="457320" y="4157819"/>
                    <a:pt x="468644" y="4178435"/>
                  </a:cubicBezTo>
                  <a:lnTo>
                    <a:pt x="468935" y="4179015"/>
                  </a:lnTo>
                  <a:lnTo>
                    <a:pt x="469225" y="4179596"/>
                  </a:lnTo>
                  <a:cubicBezTo>
                    <a:pt x="495213" y="4229103"/>
                    <a:pt x="525120" y="4280352"/>
                    <a:pt x="566496" y="4345828"/>
                  </a:cubicBezTo>
                  <a:cubicBezTo>
                    <a:pt x="598727" y="4397368"/>
                    <a:pt x="633135" y="4447745"/>
                    <a:pt x="674366" y="4507124"/>
                  </a:cubicBezTo>
                  <a:cubicBezTo>
                    <a:pt x="713129" y="4561713"/>
                    <a:pt x="753199" y="4615139"/>
                    <a:pt x="790946" y="4665372"/>
                  </a:cubicBezTo>
                  <a:cubicBezTo>
                    <a:pt x="839001" y="4729106"/>
                    <a:pt x="889379" y="4793421"/>
                    <a:pt x="938015" y="4855559"/>
                  </a:cubicBezTo>
                  <a:cubicBezTo>
                    <a:pt x="969955" y="4896355"/>
                    <a:pt x="1003056" y="4938457"/>
                    <a:pt x="1035286" y="4980269"/>
                  </a:cubicBezTo>
                  <a:cubicBezTo>
                    <a:pt x="1069113" y="5023969"/>
                    <a:pt x="1113684" y="5081606"/>
                    <a:pt x="1158254" y="5140985"/>
                  </a:cubicBezTo>
                  <a:cubicBezTo>
                    <a:pt x="1179451" y="5169005"/>
                    <a:pt x="1200647" y="5198186"/>
                    <a:pt x="1221118" y="5226351"/>
                  </a:cubicBezTo>
                  <a:cubicBezTo>
                    <a:pt x="1240572" y="5253065"/>
                    <a:pt x="1259010" y="5278471"/>
                    <a:pt x="1277448" y="5303007"/>
                  </a:cubicBezTo>
                  <a:lnTo>
                    <a:pt x="1277739" y="5303297"/>
                  </a:lnTo>
                  <a:lnTo>
                    <a:pt x="1278029" y="5303588"/>
                  </a:lnTo>
                  <a:cubicBezTo>
                    <a:pt x="1309824" y="5347287"/>
                    <a:pt x="1343796" y="5391132"/>
                    <a:pt x="1376607" y="5433525"/>
                  </a:cubicBezTo>
                  <a:lnTo>
                    <a:pt x="1395625" y="5458060"/>
                  </a:lnTo>
                  <a:lnTo>
                    <a:pt x="1405207" y="5469965"/>
                  </a:lnTo>
                  <a:cubicBezTo>
                    <a:pt x="1442083" y="5515552"/>
                    <a:pt x="1479976" y="5562736"/>
                    <a:pt x="1518739" y="5607597"/>
                  </a:cubicBezTo>
                  <a:cubicBezTo>
                    <a:pt x="1603960" y="5707481"/>
                    <a:pt x="1691650" y="5802139"/>
                    <a:pt x="1779194" y="5888957"/>
                  </a:cubicBezTo>
                  <a:cubicBezTo>
                    <a:pt x="1965606" y="6072902"/>
                    <a:pt x="2161746" y="6230423"/>
                    <a:pt x="2361805" y="6356876"/>
                  </a:cubicBezTo>
                  <a:cubicBezTo>
                    <a:pt x="2475047" y="6427870"/>
                    <a:pt x="2579867" y="6485217"/>
                    <a:pt x="2682656" y="6532110"/>
                  </a:cubicBezTo>
                  <a:lnTo>
                    <a:pt x="2682946" y="6532255"/>
                  </a:lnTo>
                  <a:lnTo>
                    <a:pt x="2683236" y="6532400"/>
                  </a:lnTo>
                  <a:cubicBezTo>
                    <a:pt x="2787767" y="6581616"/>
                    <a:pt x="2901734" y="6626187"/>
                    <a:pt x="3021944" y="6664805"/>
                  </a:cubicBezTo>
                  <a:cubicBezTo>
                    <a:pt x="3132572" y="6700374"/>
                    <a:pt x="3251620" y="6731298"/>
                    <a:pt x="3375605" y="6756415"/>
                  </a:cubicBezTo>
                  <a:cubicBezTo>
                    <a:pt x="3432661" y="6767738"/>
                    <a:pt x="3493201" y="6777901"/>
                    <a:pt x="3555048" y="6786612"/>
                  </a:cubicBezTo>
                  <a:cubicBezTo>
                    <a:pt x="3613121" y="6794742"/>
                    <a:pt x="3673807" y="6801566"/>
                    <a:pt x="3735218" y="6807083"/>
                  </a:cubicBezTo>
                  <a:cubicBezTo>
                    <a:pt x="3852670" y="6817826"/>
                    <a:pt x="3974622" y="6823052"/>
                    <a:pt x="4108188" y="6823343"/>
                  </a:cubicBezTo>
                  <a:lnTo>
                    <a:pt x="4126917" y="6823343"/>
                  </a:lnTo>
                  <a:cubicBezTo>
                    <a:pt x="4135192" y="6823488"/>
                    <a:pt x="4143322" y="6823488"/>
                    <a:pt x="4151597" y="6823488"/>
                  </a:cubicBezTo>
                  <a:cubicBezTo>
                    <a:pt x="4171487" y="6823488"/>
                    <a:pt x="4186296" y="6823343"/>
                    <a:pt x="4199652" y="6822763"/>
                  </a:cubicBezTo>
                  <a:lnTo>
                    <a:pt x="4200088" y="6822763"/>
                  </a:lnTo>
                  <a:lnTo>
                    <a:pt x="4200523" y="6822763"/>
                  </a:lnTo>
                  <a:lnTo>
                    <a:pt x="4245675" y="6821601"/>
                  </a:lnTo>
                  <a:lnTo>
                    <a:pt x="4291117" y="6819277"/>
                  </a:lnTo>
                  <a:cubicBezTo>
                    <a:pt x="4342801" y="6816955"/>
                    <a:pt x="4397825" y="6812164"/>
                    <a:pt x="4469108" y="6803743"/>
                  </a:cubicBezTo>
                  <a:cubicBezTo>
                    <a:pt x="4700672" y="6775433"/>
                    <a:pt x="4932236" y="6712860"/>
                    <a:pt x="5157267" y="6617766"/>
                  </a:cubicBezTo>
                  <a:cubicBezTo>
                    <a:pt x="5260490" y="6574648"/>
                    <a:pt x="5367344" y="6521656"/>
                    <a:pt x="5484069" y="6455744"/>
                  </a:cubicBezTo>
                  <a:cubicBezTo>
                    <a:pt x="5584535" y="6399414"/>
                    <a:pt x="5688194" y="6334663"/>
                    <a:pt x="5801144" y="6257717"/>
                  </a:cubicBezTo>
                  <a:cubicBezTo>
                    <a:pt x="5894061" y="6194419"/>
                    <a:pt x="5992638" y="6122844"/>
                    <a:pt x="6111106" y="6032542"/>
                  </a:cubicBezTo>
                  <a:cubicBezTo>
                    <a:pt x="6163081" y="5993052"/>
                    <a:pt x="6215491" y="5951676"/>
                    <a:pt x="6264127" y="5913203"/>
                  </a:cubicBezTo>
                  <a:lnTo>
                    <a:pt x="6394458" y="5808939"/>
                  </a:lnTo>
                  <a:lnTo>
                    <a:pt x="6394458" y="6858000"/>
                  </a:lnTo>
                  <a:lnTo>
                    <a:pt x="2234128" y="6858000"/>
                  </a:lnTo>
                  <a:lnTo>
                    <a:pt x="2151583" y="6802146"/>
                  </a:lnTo>
                  <a:cubicBezTo>
                    <a:pt x="1509012" y="6424386"/>
                    <a:pt x="970245" y="5884748"/>
                    <a:pt x="593791" y="5241450"/>
                  </a:cubicBezTo>
                  <a:cubicBezTo>
                    <a:pt x="205286" y="4577683"/>
                    <a:pt x="0" y="3818240"/>
                    <a:pt x="0" y="3044861"/>
                  </a:cubicBezTo>
                  <a:cubicBezTo>
                    <a:pt x="0" y="2457023"/>
                    <a:pt x="115129" y="1886606"/>
                    <a:pt x="342337" y="1349581"/>
                  </a:cubicBezTo>
                  <a:cubicBezTo>
                    <a:pt x="534284" y="895692"/>
                    <a:pt x="798705" y="482372"/>
                    <a:pt x="1129762" y="118183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16" name="Freeform: Shape 15">
              <a:extLst>
                <a:ext uri="{FF2B5EF4-FFF2-40B4-BE49-F238E27FC236}">
                  <a16:creationId xmlns:a16="http://schemas.microsoft.com/office/drawing/2014/main" id="{1905757E-C772-4187-BD34-A12DC33F3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4266" y="0"/>
              <a:ext cx="6419426" cy="6858000"/>
            </a:xfrm>
            <a:custGeom>
              <a:avLst/>
              <a:gdLst>
                <a:gd name="connsiteX0" fmla="*/ 6419426 w 6419426"/>
                <a:gd name="connsiteY0" fmla="*/ 6276207 h 6858000"/>
                <a:gd name="connsiteX1" fmla="*/ 6419426 w 6419426"/>
                <a:gd name="connsiteY1" fmla="*/ 6858000 h 6858000"/>
                <a:gd name="connsiteX2" fmla="*/ 5377226 w 6419426"/>
                <a:gd name="connsiteY2" fmla="*/ 6858000 h 6858000"/>
                <a:gd name="connsiteX3" fmla="*/ 5526079 w 6419426"/>
                <a:gd name="connsiteY3" fmla="*/ 6799309 h 6858000"/>
                <a:gd name="connsiteX4" fmla="*/ 6372097 w 6419426"/>
                <a:gd name="connsiteY4" fmla="*/ 6313400 h 6858000"/>
                <a:gd name="connsiteX5" fmla="*/ 0 w 6419426"/>
                <a:gd name="connsiteY5" fmla="*/ 3944218 h 6858000"/>
                <a:gd name="connsiteX6" fmla="*/ 31811 w 6419426"/>
                <a:gd name="connsiteY6" fmla="*/ 4082046 h 6858000"/>
                <a:gd name="connsiteX7" fmla="*/ 2375871 w 6419426"/>
                <a:gd name="connsiteY7" fmla="*/ 6799309 h 6858000"/>
                <a:gd name="connsiteX8" fmla="*/ 2524724 w 6419426"/>
                <a:gd name="connsiteY8" fmla="*/ 6858000 h 6858000"/>
                <a:gd name="connsiteX9" fmla="*/ 0 w 6419426"/>
                <a:gd name="connsiteY9" fmla="*/ 6858000 h 6858000"/>
                <a:gd name="connsiteX10" fmla="*/ 0 w 6419426"/>
                <a:gd name="connsiteY10" fmla="*/ 0 h 6858000"/>
                <a:gd name="connsiteX11" fmla="*/ 1320019 w 6419426"/>
                <a:gd name="connsiteY11" fmla="*/ 0 h 6858000"/>
                <a:gd name="connsiteX12" fmla="*/ 1089625 w 6419426"/>
                <a:gd name="connsiteY12" fmla="*/ 209396 h 6858000"/>
                <a:gd name="connsiteX13" fmla="*/ 31811 w 6419426"/>
                <a:gd name="connsiteY13" fmla="*/ 2059448 h 6858000"/>
                <a:gd name="connsiteX14" fmla="*/ 0 w 6419426"/>
                <a:gd name="connsiteY14" fmla="*/ 2197276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9426" h="6858000">
                  <a:moveTo>
                    <a:pt x="6419426" y="6276207"/>
                  </a:moveTo>
                  <a:lnTo>
                    <a:pt x="6419426" y="6858000"/>
                  </a:lnTo>
                  <a:lnTo>
                    <a:pt x="5377226" y="6858000"/>
                  </a:lnTo>
                  <a:lnTo>
                    <a:pt x="5526079" y="6799309"/>
                  </a:lnTo>
                  <a:cubicBezTo>
                    <a:pt x="5828657" y="6671330"/>
                    <a:pt x="6112428" y="6507594"/>
                    <a:pt x="6372097" y="6313400"/>
                  </a:cubicBezTo>
                  <a:close/>
                  <a:moveTo>
                    <a:pt x="0" y="3944218"/>
                  </a:moveTo>
                  <a:lnTo>
                    <a:pt x="31811" y="4082046"/>
                  </a:lnTo>
                  <a:cubicBezTo>
                    <a:pt x="347839" y="5310348"/>
                    <a:pt x="1226077" y="6312987"/>
                    <a:pt x="2375871" y="6799309"/>
                  </a:cubicBezTo>
                  <a:lnTo>
                    <a:pt x="2524724" y="6858000"/>
                  </a:lnTo>
                  <a:lnTo>
                    <a:pt x="0" y="6858000"/>
                  </a:lnTo>
                  <a:close/>
                  <a:moveTo>
                    <a:pt x="0" y="0"/>
                  </a:moveTo>
                  <a:lnTo>
                    <a:pt x="1320019" y="0"/>
                  </a:lnTo>
                  <a:lnTo>
                    <a:pt x="1089625" y="209396"/>
                  </a:lnTo>
                  <a:cubicBezTo>
                    <a:pt x="586180" y="712841"/>
                    <a:pt x="214775" y="1348326"/>
                    <a:pt x="31811" y="2059448"/>
                  </a:cubicBezTo>
                  <a:lnTo>
                    <a:pt x="0" y="219727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D4B670E8-4631-307E-42BC-1E609B9A1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798445"/>
            <a:ext cx="4803636" cy="1311664"/>
          </a:xfrm>
        </p:spPr>
        <p:txBody>
          <a:bodyPr anchor="b">
            <a:normAutofit/>
          </a:bodyPr>
          <a:lstStyle/>
          <a:p>
            <a:r>
              <a:rPr lang="hu-HU" dirty="0">
                <a:solidFill>
                  <a:schemeClr val="tx2"/>
                </a:solidFill>
              </a:rPr>
              <a:t>Játéktörténet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D079F98-F18A-EE8A-762F-5703142BD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459520"/>
            <a:ext cx="5268935" cy="3788830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228600" lvl="0" indent="-228600" rtl="0">
              <a:buFont typeface=""/>
              <a:buChar char="•"/>
            </a:pPr>
            <a:r>
              <a:rPr lang="hu-HU" baseline="0" dirty="0">
                <a:solidFill>
                  <a:schemeClr val="tx2"/>
                </a:solidFill>
                <a:latin typeface="Aptos"/>
                <a:ea typeface="Arial"/>
                <a:cs typeface="Arial"/>
              </a:rPr>
              <a:t>Sir </a:t>
            </a:r>
            <a:r>
              <a:rPr lang="hu-HU" baseline="0" err="1">
                <a:solidFill>
                  <a:schemeClr val="tx2"/>
                </a:solidFill>
                <a:latin typeface="Aptos"/>
                <a:ea typeface="Arial"/>
                <a:cs typeface="Arial"/>
              </a:rPr>
              <a:t>Rodrik</a:t>
            </a:r>
            <a:r>
              <a:rPr lang="hu-HU" baseline="0" dirty="0">
                <a:solidFill>
                  <a:schemeClr val="tx2"/>
                </a:solidFill>
                <a:latin typeface="Aptos"/>
                <a:ea typeface="Arial"/>
                <a:cs typeface="Arial"/>
              </a:rPr>
              <a:t> története: Visszatér, hogy megölje a királyt</a:t>
            </a:r>
            <a:r>
              <a:rPr lang="en-US" dirty="0">
                <a:solidFill>
                  <a:schemeClr val="tx2"/>
                </a:solidFill>
                <a:latin typeface="Aptos"/>
                <a:ea typeface="Arial"/>
                <a:cs typeface="Arial"/>
              </a:rPr>
              <a:t>​</a:t>
            </a:r>
          </a:p>
          <a:p>
            <a:pPr marL="228600" lvl="0" indent="-228600" rtl="0">
              <a:buFont typeface=""/>
              <a:buChar char="•"/>
            </a:pPr>
            <a:r>
              <a:rPr lang="hu-HU" baseline="0" dirty="0">
                <a:solidFill>
                  <a:schemeClr val="tx2"/>
                </a:solidFill>
                <a:latin typeface="Aptos"/>
                <a:ea typeface="Arial"/>
                <a:cs typeface="Arial"/>
              </a:rPr>
              <a:t>Gladiátor viadalok: Colosseum harc</a:t>
            </a:r>
            <a:r>
              <a:rPr lang="en-US" dirty="0">
                <a:solidFill>
                  <a:schemeClr val="tx2"/>
                </a:solidFill>
                <a:latin typeface="Aptos"/>
                <a:ea typeface="Arial"/>
                <a:cs typeface="Arial"/>
              </a:rPr>
              <a:t>​</a:t>
            </a:r>
          </a:p>
          <a:p>
            <a:pPr marL="228600" lvl="0" indent="-228600" rtl="0">
              <a:buFont typeface=""/>
              <a:buChar char="•"/>
            </a:pPr>
            <a:r>
              <a:rPr lang="hu-HU" baseline="0" dirty="0">
                <a:solidFill>
                  <a:schemeClr val="tx2"/>
                </a:solidFill>
                <a:latin typeface="Aptos"/>
                <a:ea typeface="Arial"/>
                <a:cs typeface="Arial"/>
              </a:rPr>
              <a:t>Lázadás és szökés: Falu látogatása és kérdések</a:t>
            </a:r>
            <a:r>
              <a:rPr lang="en-US" dirty="0">
                <a:solidFill>
                  <a:schemeClr val="tx2"/>
                </a:solidFill>
                <a:latin typeface="Aptos"/>
                <a:ea typeface="Arial"/>
                <a:cs typeface="Arial"/>
              </a:rPr>
              <a:t>​</a:t>
            </a:r>
          </a:p>
          <a:p>
            <a:pPr marL="228600" lvl="0" indent="-228600" rtl="0">
              <a:buFont typeface=""/>
              <a:buChar char="•"/>
            </a:pPr>
            <a:r>
              <a:rPr lang="hu-HU" baseline="0" dirty="0">
                <a:solidFill>
                  <a:schemeClr val="tx2"/>
                </a:solidFill>
                <a:latin typeface="Aptos"/>
                <a:ea typeface="Arial"/>
                <a:cs typeface="Arial"/>
              </a:rPr>
              <a:t>Hajóúton harc: Angol hadiflottával</a:t>
            </a:r>
            <a:r>
              <a:rPr lang="en-US" dirty="0">
                <a:solidFill>
                  <a:schemeClr val="tx2"/>
                </a:solidFill>
                <a:latin typeface="Aptos"/>
                <a:ea typeface="Arial"/>
                <a:cs typeface="Arial"/>
              </a:rPr>
              <a:t>​</a:t>
            </a:r>
          </a:p>
        </p:txBody>
      </p:sp>
    </p:spTree>
    <p:extLst>
      <p:ext uri="{BB962C8B-B14F-4D97-AF65-F5344CB8AC3E}">
        <p14:creationId xmlns:p14="http://schemas.microsoft.com/office/powerpoint/2010/main" val="262852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Kép 3" descr="A képen szöveg, hajó, vízijármű, poszter látható&#10;&#10;Automatikusan generált leírás">
            <a:extLst>
              <a:ext uri="{FF2B5EF4-FFF2-40B4-BE49-F238E27FC236}">
                <a16:creationId xmlns:a16="http://schemas.microsoft.com/office/drawing/2014/main" id="{E52F3702-F466-49F6-3971-D3F3DF5351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606" b="547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2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38CD7F1-6F9B-5989-CAE6-2983F876D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5499" y="365125"/>
            <a:ext cx="3822189" cy="1899912"/>
          </a:xfrm>
        </p:spPr>
        <p:txBody>
          <a:bodyPr>
            <a:normAutofit/>
          </a:bodyPr>
          <a:lstStyle/>
          <a:p>
            <a:r>
              <a:rPr lang="hu-HU" dirty="0">
                <a:ea typeface="+mj-lt"/>
                <a:cs typeface="+mj-lt"/>
              </a:rPr>
              <a:t>Játék Működése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D48C7E5-0061-C11C-7C98-25653B42F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5499" y="1952573"/>
            <a:ext cx="3582301" cy="405505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 sz="2400" dirty="0">
                <a:ea typeface="+mn-lt"/>
                <a:cs typeface="+mn-lt"/>
              </a:rPr>
              <a:t>Rövid leírás a játékmenetről:</a:t>
            </a:r>
          </a:p>
          <a:p>
            <a:pPr lvl="1"/>
            <a:r>
              <a:rPr lang="hu-HU" dirty="0">
                <a:ea typeface="+mn-lt"/>
                <a:cs typeface="+mn-lt"/>
              </a:rPr>
              <a:t>Első jelenet: Hajó csata</a:t>
            </a:r>
            <a:endParaRPr lang="hu-HU" dirty="0"/>
          </a:p>
          <a:p>
            <a:pPr lvl="1"/>
            <a:r>
              <a:rPr lang="hu-HU" dirty="0">
                <a:ea typeface="+mn-lt"/>
                <a:cs typeface="+mn-lt"/>
              </a:rPr>
              <a:t>Második jelenet: Partraszállás és Colosseum harc</a:t>
            </a:r>
            <a:endParaRPr lang="hu-HU" dirty="0"/>
          </a:p>
          <a:p>
            <a:pPr lvl="1"/>
            <a:r>
              <a:rPr lang="hu-HU" dirty="0">
                <a:ea typeface="+mn-lt"/>
                <a:cs typeface="+mn-lt"/>
              </a:rPr>
              <a:t>Falu látogatása: Vásárlás, </a:t>
            </a:r>
            <a:r>
              <a:rPr lang="hu-HU" dirty="0" err="1">
                <a:ea typeface="+mn-lt"/>
                <a:cs typeface="+mn-lt"/>
              </a:rPr>
              <a:t>blackjack</a:t>
            </a:r>
            <a:r>
              <a:rPr lang="hu-HU" dirty="0">
                <a:ea typeface="+mn-lt"/>
                <a:cs typeface="+mn-lt"/>
              </a:rPr>
              <a:t>, kérdések megválaszolása</a:t>
            </a:r>
            <a:endParaRPr lang="hu-HU" dirty="0"/>
          </a:p>
          <a:p>
            <a:pPr lvl="1"/>
            <a:r>
              <a:rPr lang="hu-HU" dirty="0">
                <a:ea typeface="+mn-lt"/>
                <a:cs typeface="+mn-lt"/>
              </a:rPr>
              <a:t>Végső cél: Király legyőzése a várban</a:t>
            </a:r>
            <a:endParaRPr lang="hu-HU" dirty="0"/>
          </a:p>
          <a:p>
            <a:pPr lvl="1"/>
            <a:endParaRPr lang="hu-HU" sz="2000"/>
          </a:p>
          <a:p>
            <a:endParaRPr lang="hu-HU" sz="2000"/>
          </a:p>
          <a:p>
            <a:pPr lvl="1"/>
            <a:endParaRPr lang="hu-HU" sz="2000"/>
          </a:p>
        </p:txBody>
      </p:sp>
    </p:spTree>
    <p:extLst>
      <p:ext uri="{BB962C8B-B14F-4D97-AF65-F5344CB8AC3E}">
        <p14:creationId xmlns:p14="http://schemas.microsoft.com/office/powerpoint/2010/main" val="190501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CDE4523-E16F-9775-815B-19674E157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Játék egyedisége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1ABFB8E-A97B-6057-C1F5-9E713E39F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hu-HU" dirty="0"/>
              <a:t>Karakterek: Egyedi hős, NPC-k</a:t>
            </a:r>
          </a:p>
          <a:p>
            <a:r>
              <a:rPr lang="hu-HU" dirty="0"/>
              <a:t>Varázslatok: Boszorkány, tűzgolyók</a:t>
            </a:r>
          </a:p>
          <a:p>
            <a:r>
              <a:rPr lang="hu-HU" dirty="0"/>
              <a:t>Játékmódok: Aréna, </a:t>
            </a:r>
            <a:r>
              <a:rPr lang="hu-HU" dirty="0" err="1"/>
              <a:t>Quiz</a:t>
            </a:r>
            <a:r>
              <a:rPr lang="hu-HU" dirty="0"/>
              <a:t>, </a:t>
            </a:r>
            <a:r>
              <a:rPr lang="hu-HU" dirty="0" err="1"/>
              <a:t>Blackjack</a:t>
            </a:r>
            <a:endParaRPr lang="hu-HU" dirty="0"/>
          </a:p>
          <a:p>
            <a:r>
              <a:rPr lang="hu-HU" dirty="0"/>
              <a:t>Életerő: Bogyók, vásárlás</a:t>
            </a:r>
          </a:p>
          <a:p>
            <a:r>
              <a:rPr lang="hu-HU" dirty="0"/>
              <a:t>Pénzgyűjtés: Harcok, </a:t>
            </a:r>
            <a:r>
              <a:rPr lang="hu-HU" dirty="0" err="1"/>
              <a:t>quiz</a:t>
            </a:r>
            <a:r>
              <a:rPr lang="hu-HU" dirty="0"/>
              <a:t>, </a:t>
            </a:r>
            <a:r>
              <a:rPr lang="hu-HU" dirty="0" err="1"/>
              <a:t>blackjack</a:t>
            </a:r>
            <a:endParaRPr lang="hu-HU"/>
          </a:p>
          <a:p>
            <a:r>
              <a:rPr lang="hu-HU" dirty="0"/>
              <a:t>Stratégia: Harci taktika, fedezék</a:t>
            </a:r>
          </a:p>
        </p:txBody>
      </p:sp>
      <p:pic>
        <p:nvPicPr>
          <p:cNvPr id="4" name="Kép 3" descr="A képen Kitalált szereplő, szobor, Páncél, Emberi arc látható&#10;&#10;Automatikusan generált leírás">
            <a:extLst>
              <a:ext uri="{FF2B5EF4-FFF2-40B4-BE49-F238E27FC236}">
                <a16:creationId xmlns:a16="http://schemas.microsoft.com/office/drawing/2014/main" id="{2372A892-FBB3-3A38-0CDB-6E3491AF0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6307" y="2703903"/>
            <a:ext cx="1903863" cy="4114800"/>
          </a:xfrm>
          <a:prstGeom prst="rect">
            <a:avLst/>
          </a:prstGeom>
        </p:spPr>
      </p:pic>
      <p:pic>
        <p:nvPicPr>
          <p:cNvPr id="5" name="Kép 4" descr="A képen ember, személy, fegyver, izom látható&#10;&#10;Automatikusan generált leírás">
            <a:extLst>
              <a:ext uri="{FF2B5EF4-FFF2-40B4-BE49-F238E27FC236}">
                <a16:creationId xmlns:a16="http://schemas.microsoft.com/office/drawing/2014/main" id="{B538C5C4-A1A4-6489-A0BB-764E89B0C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4760" y="4759199"/>
            <a:ext cx="1743075" cy="3714750"/>
          </a:xfrm>
          <a:prstGeom prst="rect">
            <a:avLst/>
          </a:prstGeom>
        </p:spPr>
      </p:pic>
      <p:pic>
        <p:nvPicPr>
          <p:cNvPr id="6" name="Kép 5" descr="A képen ruházat, Kitalált szereplő, rajzfilm, Szuperhős látható&#10;&#10;Automatikusan generált leírás">
            <a:extLst>
              <a:ext uri="{FF2B5EF4-FFF2-40B4-BE49-F238E27FC236}">
                <a16:creationId xmlns:a16="http://schemas.microsoft.com/office/drawing/2014/main" id="{F1270E57-A51B-1F32-3ED7-AF104DFA70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534" y="4960350"/>
            <a:ext cx="1482958" cy="4114800"/>
          </a:xfrm>
          <a:prstGeom prst="rect">
            <a:avLst/>
          </a:prstGeom>
        </p:spPr>
      </p:pic>
      <p:pic>
        <p:nvPicPr>
          <p:cNvPr id="7" name="Kép 6" descr="A képen Kitalált szereplő, Páncél, Emberi arc, Szuperhős látható&#10;&#10;Automatikusan generált leírás">
            <a:extLst>
              <a:ext uri="{FF2B5EF4-FFF2-40B4-BE49-F238E27FC236}">
                <a16:creationId xmlns:a16="http://schemas.microsoft.com/office/drawing/2014/main" id="{87FAF613-4D2D-2CC3-A655-9575FA4B3A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9680" y="4561112"/>
            <a:ext cx="2069479" cy="4114800"/>
          </a:xfrm>
          <a:prstGeom prst="rect">
            <a:avLst/>
          </a:prstGeom>
        </p:spPr>
      </p:pic>
      <p:pic>
        <p:nvPicPr>
          <p:cNvPr id="11" name="Kép 10" descr="A képen Páncél, Kitalált szereplő, Mellvért, rajzfilm látható&#10;&#10;Automatikusan generált leírás">
            <a:extLst>
              <a:ext uri="{FF2B5EF4-FFF2-40B4-BE49-F238E27FC236}">
                <a16:creationId xmlns:a16="http://schemas.microsoft.com/office/drawing/2014/main" id="{1E352387-5C21-0473-FCF4-0DF9B47F89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6254" y="-161851"/>
            <a:ext cx="1876425" cy="3857625"/>
          </a:xfrm>
          <a:prstGeom prst="rect">
            <a:avLst/>
          </a:prstGeom>
        </p:spPr>
      </p:pic>
      <p:pic>
        <p:nvPicPr>
          <p:cNvPr id="12" name="Kép 11" descr="A képen szobor, páncél, művészet látható&#10;&#10;Automatikusan generált leírás">
            <a:extLst>
              <a:ext uri="{FF2B5EF4-FFF2-40B4-BE49-F238E27FC236}">
                <a16:creationId xmlns:a16="http://schemas.microsoft.com/office/drawing/2014/main" id="{7A548294-CFC5-7A5B-A3BE-D6B0CD30FDF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37429" y="-157725"/>
            <a:ext cx="1869090" cy="3858750"/>
          </a:xfrm>
          <a:prstGeom prst="rect">
            <a:avLst/>
          </a:prstGeom>
        </p:spPr>
      </p:pic>
      <p:pic>
        <p:nvPicPr>
          <p:cNvPr id="13" name="Kép 12" descr="A képen Emberi arc, ruházat, Jelmeztervezés, játékbaba látható&#10;&#10;Automatikusan generált leírás">
            <a:extLst>
              <a:ext uri="{FF2B5EF4-FFF2-40B4-BE49-F238E27FC236}">
                <a16:creationId xmlns:a16="http://schemas.microsoft.com/office/drawing/2014/main" id="{1DF954CD-4541-F689-6662-E6F8DAEC3D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38627" y="3697137"/>
            <a:ext cx="2185086" cy="365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59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201D80CB-8134-F2D1-2912-F7C8EE972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>
            <a:normAutofit/>
          </a:bodyPr>
          <a:lstStyle/>
          <a:p>
            <a:r>
              <a:rPr lang="hu-HU"/>
              <a:t>Helyszínek, boltok, Játékok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493F6A4-F2B8-58CD-03E9-C22E1C7FE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u-HU" sz="1400"/>
              <a:t>Kietlen sivár vidék</a:t>
            </a:r>
          </a:p>
          <a:p>
            <a:r>
              <a:rPr lang="hu-HU" sz="1400"/>
              <a:t>Falu</a:t>
            </a:r>
          </a:p>
          <a:p>
            <a:r>
              <a:rPr lang="hu-HU" sz="1400"/>
              <a:t>Colosseum</a:t>
            </a:r>
          </a:p>
          <a:p>
            <a:r>
              <a:rPr lang="hu-HU" sz="1400"/>
              <a:t>Királyi vár</a:t>
            </a:r>
          </a:p>
          <a:p>
            <a:r>
              <a:rPr lang="hu-HU" sz="1400">
                <a:latin typeface="Aptos"/>
              </a:rPr>
              <a:t>Varázsló bolt - "Szerezd be a Földön túli képességet!"</a:t>
            </a:r>
          </a:p>
          <a:p>
            <a:r>
              <a:rPr lang="hu-HU" sz="1400">
                <a:latin typeface="Aptos"/>
              </a:rPr>
              <a:t>Aréna mód - "Colosseumban bemutathatod, hogy meddig tudsz talpon maradni!"</a:t>
            </a:r>
          </a:p>
          <a:p>
            <a:r>
              <a:rPr lang="hu-HU" sz="1400">
                <a:latin typeface="Aptos"/>
              </a:rPr>
              <a:t>Quiz - "Mutasd meg képességeidet, hogy te lehess a legjobb!"</a:t>
            </a:r>
            <a:endParaRPr lang="hu-HU" sz="1400"/>
          </a:p>
          <a:p>
            <a:r>
              <a:rPr lang="hu-HU" sz="1400">
                <a:latin typeface="Aptos"/>
              </a:rPr>
              <a:t>Blackjack - "Tedd próbára a korabeli szerencsejátékot"</a:t>
            </a:r>
            <a:endParaRPr lang="hu-HU" sz="1400"/>
          </a:p>
          <a:p>
            <a:endParaRPr lang="hu-HU" sz="1400">
              <a:latin typeface="Aptos"/>
            </a:endParaRPr>
          </a:p>
          <a:p>
            <a:endParaRPr lang="hu-HU" sz="1400"/>
          </a:p>
          <a:p>
            <a:endParaRPr lang="hu-HU" sz="1400"/>
          </a:p>
        </p:txBody>
      </p:sp>
      <p:pic>
        <p:nvPicPr>
          <p:cNvPr id="8" name="Kép 7" descr="A képen hó, kültéri, tél látható&#10;&#10;Automatikusan generált leírás">
            <a:extLst>
              <a:ext uri="{FF2B5EF4-FFF2-40B4-BE49-F238E27FC236}">
                <a16:creationId xmlns:a16="http://schemas.microsoft.com/office/drawing/2014/main" id="{881153F9-DE4E-DB62-B76D-EDB513577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31" b="-3"/>
          <a:stretch/>
        </p:blipFill>
        <p:spPr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</p:spPr>
      </p:pic>
      <p:pic>
        <p:nvPicPr>
          <p:cNvPr id="7" name="Kép 6" descr="A képen barlang, képernyőkép, természet, kültéri látható&#10;&#10;Automatikusan generált leírás">
            <a:extLst>
              <a:ext uri="{FF2B5EF4-FFF2-40B4-BE49-F238E27FC236}">
                <a16:creationId xmlns:a16="http://schemas.microsoft.com/office/drawing/2014/main" id="{38DCF4A4-433A-7119-932E-71F95B30D5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472"/>
          <a:stretch/>
        </p:blipFill>
        <p:spPr>
          <a:xfrm>
            <a:off x="4726728" y="3802961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6293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D422BC2-EF49-5C50-49B1-ECEE9E76F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2119" y="891540"/>
            <a:ext cx="4589493" cy="1578308"/>
          </a:xfrm>
        </p:spPr>
        <p:txBody>
          <a:bodyPr>
            <a:normAutofit/>
          </a:bodyPr>
          <a:lstStyle/>
          <a:p>
            <a:r>
              <a:rPr lang="hu-HU" dirty="0">
                <a:ea typeface="+mj-lt"/>
                <a:cs typeface="+mj-lt"/>
              </a:rPr>
              <a:t>Fejlesztési Tervek</a:t>
            </a:r>
            <a:endParaRPr lang="hu-HU" dirty="0"/>
          </a:p>
        </p:txBody>
      </p:sp>
      <p:pic>
        <p:nvPicPr>
          <p:cNvPr id="4" name="Kép 3" descr="A képen ruházat, asztal, Játékok, személy látható&#10;&#10;Automatikusan generált leírás">
            <a:extLst>
              <a:ext uri="{FF2B5EF4-FFF2-40B4-BE49-F238E27FC236}">
                <a16:creationId xmlns:a16="http://schemas.microsoft.com/office/drawing/2014/main" id="{62BAD878-19C4-5DBF-B8F1-56C8B96B81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9"/>
          <a:stretch/>
        </p:blipFill>
        <p:spPr>
          <a:xfrm>
            <a:off x="1" y="10"/>
            <a:ext cx="6832674" cy="6857990"/>
          </a:xfrm>
          <a:custGeom>
            <a:avLst/>
            <a:gdLst/>
            <a:ahLst/>
            <a:cxnLst/>
            <a:rect l="l" t="t" r="r" b="b"/>
            <a:pathLst>
              <a:path w="6832674" h="6858000">
                <a:moveTo>
                  <a:pt x="0" y="0"/>
                </a:moveTo>
                <a:lnTo>
                  <a:pt x="6832674" y="0"/>
                </a:lnTo>
                <a:lnTo>
                  <a:pt x="6749707" y="183520"/>
                </a:lnTo>
                <a:cubicBezTo>
                  <a:pt x="6327787" y="1181050"/>
                  <a:pt x="6094475" y="2277779"/>
                  <a:pt x="6094475" y="3429000"/>
                </a:cubicBezTo>
                <a:cubicBezTo>
                  <a:pt x="6094475" y="4580222"/>
                  <a:pt x="6327787" y="5676950"/>
                  <a:pt x="6749707" y="6674481"/>
                </a:cubicBezTo>
                <a:lnTo>
                  <a:pt x="683267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90420816-0377-ED95-B41A-35B56ADCA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2119" y="2630161"/>
            <a:ext cx="4589491" cy="333248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 dirty="0"/>
              <a:t>Jövőbeli fejlesztések:</a:t>
            </a:r>
          </a:p>
          <a:p>
            <a:pPr lvl="1"/>
            <a:r>
              <a:rPr lang="hu-HU" sz="2800" dirty="0"/>
              <a:t>Helyszínek: Új helyszínek, kihívások</a:t>
            </a:r>
          </a:p>
          <a:p>
            <a:pPr lvl="1"/>
            <a:r>
              <a:rPr lang="hu-HU" sz="2800" dirty="0"/>
              <a:t>Karakterek: Új hősök, ellenségek</a:t>
            </a:r>
          </a:p>
          <a:p>
            <a:pPr lvl="1"/>
            <a:r>
              <a:rPr lang="hu-HU" sz="2800" dirty="0"/>
              <a:t>Történet: Bővített sztori</a:t>
            </a:r>
          </a:p>
          <a:p>
            <a:pPr lvl="1"/>
            <a:r>
              <a:rPr lang="hu-HU" sz="2800" dirty="0"/>
              <a:t>Frissítések: Rendszeres tartalom, javítások</a:t>
            </a:r>
          </a:p>
          <a:p>
            <a:endParaRPr lang="hu-HU" sz="2000"/>
          </a:p>
        </p:txBody>
      </p:sp>
    </p:spTree>
    <p:extLst>
      <p:ext uri="{BB962C8B-B14F-4D97-AF65-F5344CB8AC3E}">
        <p14:creationId xmlns:p14="http://schemas.microsoft.com/office/powerpoint/2010/main" val="375209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Szélesvásznú</PresentationFormat>
  <Paragraphs>0</Paragraphs>
  <Slides>14</Slides>
  <Notes>0</Notes>
  <HiddenSlides>0</HiddenSlides>
  <MMClips>0</MMClips>
  <ScaleCrop>false</ScaleCrop>
  <HeadingPairs>
    <vt:vector size="4" baseType="variant"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5" baseType="lpstr">
      <vt:lpstr>Office-téma</vt:lpstr>
      <vt:lpstr>Odin's Fury</vt:lpstr>
      <vt:lpstr>Téma és célkitűzés</vt:lpstr>
      <vt:lpstr>Használt Technológiák</vt:lpstr>
      <vt:lpstr>Csapat és Feladatmegosztás</vt:lpstr>
      <vt:lpstr>Játéktörténet</vt:lpstr>
      <vt:lpstr>Játék Működése</vt:lpstr>
      <vt:lpstr>Játék egyedisége</vt:lpstr>
      <vt:lpstr>Helyszínek, boltok, Játékok</vt:lpstr>
      <vt:lpstr>Fejlesztési Tervek</vt:lpstr>
      <vt:lpstr>Weboldal Funkciók</vt:lpstr>
      <vt:lpstr>Login and registration</vt:lpstr>
      <vt:lpstr>How and what we learned </vt:lpstr>
      <vt:lpstr>Videó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/>
  <cp:lastModifiedBy/>
  <cp:revision>568</cp:revision>
  <dcterms:created xsi:type="dcterms:W3CDTF">2024-05-18T20:58:17Z</dcterms:created>
  <dcterms:modified xsi:type="dcterms:W3CDTF">2024-05-20T11:24:48Z</dcterms:modified>
</cp:coreProperties>
</file>

<file path=docProps/thumbnail.jpeg>
</file>